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6858000" cy="9144000"/>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Proxima Nova" panose="02000506030000020004" pitchFamily="2" charset="0"/>
      <p:regular r:id="rId9"/>
      <p:bold r:id="rId10"/>
      <p:italic r:id="rId11"/>
      <p:boldItalic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84" d="100"/>
          <a:sy n="84" d="100"/>
        </p:scale>
        <p:origin x="32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EC4814-964E-48EF-851F-0EC99BF540EF}" type="datetimeFigureOut">
              <a:rPr lang="en-US" smtClean="0"/>
              <a:t>10/3/19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105526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C4814-964E-48EF-851F-0EC99BF540EF}" type="datetimeFigureOut">
              <a:rPr lang="en-US" smtClean="0"/>
              <a:t>10/3/19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85231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C4814-964E-48EF-851F-0EC99BF540EF}" type="datetimeFigureOut">
              <a:rPr lang="en-US" smtClean="0"/>
              <a:t>10/3/19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115603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C4814-964E-48EF-851F-0EC99BF540EF}" type="datetimeFigureOut">
              <a:rPr lang="en-US" smtClean="0"/>
              <a:t>10/3/19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354949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EC4814-964E-48EF-851F-0EC99BF540EF}" type="datetimeFigureOut">
              <a:rPr lang="en-US" smtClean="0"/>
              <a:t>10/3/19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135221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EC4814-964E-48EF-851F-0EC99BF540EF}" type="datetimeFigureOut">
              <a:rPr lang="en-US" smtClean="0"/>
              <a:t>10/3/19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316652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EC4814-964E-48EF-851F-0EC99BF540EF}" type="datetimeFigureOut">
              <a:rPr lang="en-US" smtClean="0"/>
              <a:t>10/3/19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2950086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EC4814-964E-48EF-851F-0EC99BF540EF}" type="datetimeFigureOut">
              <a:rPr lang="en-US" smtClean="0"/>
              <a:t>10/3/19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521727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C4814-964E-48EF-851F-0EC99BF540EF}" type="datetimeFigureOut">
              <a:rPr lang="en-US" smtClean="0"/>
              <a:t>10/3/19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98782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E0EC4814-964E-48EF-851F-0EC99BF540EF}" type="datetimeFigureOut">
              <a:rPr lang="en-US" smtClean="0"/>
              <a:t>10/3/19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302411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E0EC4814-964E-48EF-851F-0EC99BF540EF}" type="datetimeFigureOut">
              <a:rPr lang="en-US" smtClean="0"/>
              <a:t>10/3/19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126030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E0EC4814-964E-48EF-851F-0EC99BF540EF}" type="datetimeFigureOut">
              <a:rPr lang="en-US" smtClean="0"/>
              <a:t>10/3/19</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4D977C03-D227-40AE-9A76-08F1484D8C7F}" type="slidenum">
              <a:rPr lang="en-US" smtClean="0"/>
              <a:t>‹#›</a:t>
            </a:fld>
            <a:endParaRPr lang="en-US" dirty="0"/>
          </a:p>
        </p:txBody>
      </p:sp>
    </p:spTree>
    <p:extLst>
      <p:ext uri="{BB962C8B-B14F-4D97-AF65-F5344CB8AC3E}">
        <p14:creationId xmlns:p14="http://schemas.microsoft.com/office/powerpoint/2010/main" val="2630620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65474" y="9599786"/>
            <a:ext cx="6812637" cy="458614"/>
          </a:xfrm>
          <a:prstGeom prst="rect">
            <a:avLst/>
          </a:prstGeom>
          <a:solidFill>
            <a:srgbClr val="106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491202" y="3832761"/>
            <a:ext cx="6786909" cy="28519"/>
          </a:xfrm>
          <a:prstGeom prst="line">
            <a:avLst/>
          </a:prstGeom>
          <a:ln w="57150">
            <a:solidFill>
              <a:srgbClr val="106247"/>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6267" y="4155060"/>
            <a:ext cx="4431300" cy="1077218"/>
          </a:xfrm>
          <a:prstGeom prst="rect">
            <a:avLst/>
          </a:prstGeom>
          <a:noFill/>
        </p:spPr>
        <p:txBody>
          <a:bodyPr wrap="square" rtlCol="0">
            <a:spAutoFit/>
          </a:bodyPr>
          <a:lstStyle/>
          <a:p>
            <a:r>
              <a:rPr lang="en-US" sz="3200" spc="191" dirty="0">
                <a:solidFill>
                  <a:srgbClr val="1E6A53"/>
                </a:solidFill>
                <a:latin typeface="Proxima Nova" panose="02000506030000020004" pitchFamily="50" charset="0"/>
              </a:rPr>
              <a:t>INSERT BIG                     HEADLINE </a:t>
            </a:r>
            <a:r>
              <a:rPr lang="en-US" sz="3200" b="1" spc="191" dirty="0">
                <a:solidFill>
                  <a:srgbClr val="1E6A53"/>
                </a:solidFill>
                <a:latin typeface="Proxima Nova" panose="02000506030000020004" pitchFamily="50" charset="0"/>
              </a:rPr>
              <a:t>HERE</a:t>
            </a:r>
          </a:p>
        </p:txBody>
      </p:sp>
      <p:sp>
        <p:nvSpPr>
          <p:cNvPr id="8" name="TextBox 7"/>
          <p:cNvSpPr txBox="1"/>
          <p:nvPr/>
        </p:nvSpPr>
        <p:spPr>
          <a:xfrm>
            <a:off x="366267" y="5646317"/>
            <a:ext cx="1889083" cy="3539430"/>
          </a:xfrm>
          <a:prstGeom prst="rect">
            <a:avLst/>
          </a:prstGeom>
          <a:noFill/>
        </p:spPr>
        <p:txBody>
          <a:bodyPr wrap="square" lIns="87440" rIns="87440" rtlCol="0">
            <a:spAutoFit/>
          </a:bodyPr>
          <a:lstStyle/>
          <a:p>
            <a:pPr algn="just"/>
            <a:r>
              <a:rPr lang="en-US" sz="1400" b="1" dirty="0">
                <a:latin typeface="Proxima Nova" panose="02000506030000020004" pitchFamily="50" charset="0"/>
              </a:rPr>
              <a:t>Insert body text here</a:t>
            </a:r>
          </a:p>
          <a:p>
            <a:pPr algn="just"/>
            <a:endParaRPr lang="en-US" sz="1000" b="1" dirty="0">
              <a:latin typeface="Proxima Nova" panose="02000506030000020004" pitchFamily="50" charset="0"/>
            </a:endParaRPr>
          </a:p>
          <a:p>
            <a:pPr algn="just"/>
            <a:r>
              <a:rPr lang="en-US" sz="1000" b="1" dirty="0">
                <a:latin typeface="Proxima Nova" panose="02000506030000020004" pitchFamily="50" charset="0"/>
              </a:rPr>
              <a:t>Lorem ipsum dolor sit amet, sed prima cotidie at, enim ex ius eu contentio vis ei. Eos ex delenit iudicabit et dol lorem</a:t>
            </a:r>
          </a:p>
          <a:p>
            <a:pPr algn="just"/>
            <a:endParaRPr lang="en-US" sz="1000" dirty="0">
              <a:latin typeface="Proxima Nova" panose="02000506030000020004" pitchFamily="50" charset="0"/>
            </a:endParaRPr>
          </a:p>
          <a:p>
            <a:pPr marL="109299" indent="-109299" algn="just">
              <a:buFont typeface="Arial" panose="020B0604020202020204" pitchFamily="34" charset="0"/>
              <a:buChar char="•"/>
            </a:pPr>
            <a:r>
              <a:rPr lang="en-US" sz="1000" dirty="0">
                <a:latin typeface="Proxima Nova" panose="02000506030000020004" pitchFamily="50" charset="0"/>
              </a:rPr>
              <a:t>Modus omittam dol lorem  at ne mediocritatem has, et sint nullam mediocrit ne eum. </a:t>
            </a:r>
          </a:p>
          <a:p>
            <a:pPr marL="109299" indent="-109299" algn="just">
              <a:buFont typeface="Arial" panose="020B0604020202020204" pitchFamily="34" charset="0"/>
              <a:buChar char="•"/>
            </a:pPr>
            <a:r>
              <a:rPr lang="en-US" sz="1000" dirty="0">
                <a:latin typeface="Proxima Nova" panose="02000506030000020004" pitchFamily="50" charset="0"/>
              </a:rPr>
              <a:t>Has ad dolor ipsum lorem et  malis adolescens has.</a:t>
            </a:r>
          </a:p>
          <a:p>
            <a:pPr marL="218599" indent="-218599" algn="just">
              <a:buFont typeface="+mj-lt"/>
              <a:buAutoNum type="arabicPeriod"/>
            </a:pPr>
            <a:endParaRPr lang="en-US" sz="1000" dirty="0">
              <a:latin typeface="Proxima Nova" panose="02000506030000020004" pitchFamily="50" charset="0"/>
            </a:endParaRPr>
          </a:p>
          <a:p>
            <a:pPr algn="just"/>
            <a:r>
              <a:rPr lang="en-US" sz="1000" b="1" dirty="0">
                <a:latin typeface="Proxima Nova" panose="02000506030000020004" pitchFamily="50" charset="0"/>
              </a:rPr>
              <a:t>Modus omittam at ad malis sint nullam has, sint nullam mediocritatem ne eum . </a:t>
            </a:r>
          </a:p>
          <a:p>
            <a:pPr algn="just"/>
            <a:endParaRPr lang="en-US" sz="1000" dirty="0">
              <a:latin typeface="Proxima Nova" panose="02000506030000020004" pitchFamily="50" charset="0"/>
            </a:endParaRPr>
          </a:p>
          <a:p>
            <a:pPr marL="109299" indent="-109299" algn="just">
              <a:buFont typeface="Arial" panose="020B0604020202020204" pitchFamily="34" charset="0"/>
              <a:buChar char="•"/>
            </a:pPr>
            <a:r>
              <a:rPr lang="en-US" sz="1000" dirty="0">
                <a:latin typeface="Proxima Nova" panose="02000506030000020004" pitchFamily="50" charset="0"/>
              </a:rPr>
              <a:t>Has ad malis adolescens. Viris adipisci repudiandae.</a:t>
            </a:r>
          </a:p>
          <a:p>
            <a:pPr marL="109299" indent="-109299" algn="just">
              <a:buFont typeface="Arial" panose="020B0604020202020204" pitchFamily="34" charset="0"/>
              <a:buChar char="•"/>
            </a:pPr>
            <a:r>
              <a:rPr lang="en-US" sz="1000" dirty="0">
                <a:latin typeface="Proxima Nova" panose="02000506030000020004" pitchFamily="50" charset="0"/>
              </a:rPr>
              <a:t>Lorem ipsum dolor sit amet, sed et prima cotidie et  dolor at, enim contentiones vis ei. </a:t>
            </a:r>
          </a:p>
        </p:txBody>
      </p:sp>
      <p:sp>
        <p:nvSpPr>
          <p:cNvPr id="2" name="Rectangle 1"/>
          <p:cNvSpPr/>
          <p:nvPr/>
        </p:nvSpPr>
        <p:spPr>
          <a:xfrm>
            <a:off x="457371" y="5501593"/>
            <a:ext cx="1739750" cy="57038"/>
          </a:xfrm>
          <a:prstGeom prst="rect">
            <a:avLst/>
          </a:prstGeom>
          <a:solidFill>
            <a:srgbClr val="106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p>
        </p:txBody>
      </p:sp>
      <p:sp>
        <p:nvSpPr>
          <p:cNvPr id="10" name="TextBox 9"/>
          <p:cNvSpPr txBox="1"/>
          <p:nvPr/>
        </p:nvSpPr>
        <p:spPr>
          <a:xfrm>
            <a:off x="4978118" y="5204414"/>
            <a:ext cx="2393624" cy="4247317"/>
          </a:xfrm>
          <a:prstGeom prst="rect">
            <a:avLst/>
          </a:prstGeom>
          <a:noFill/>
        </p:spPr>
        <p:txBody>
          <a:bodyPr wrap="square" lIns="87440" rIns="87440" rtlCol="0">
            <a:spAutoFit/>
          </a:bodyPr>
          <a:lstStyle/>
          <a:p>
            <a:pPr algn="just"/>
            <a:r>
              <a:rPr lang="en-US" sz="1000" dirty="0">
                <a:latin typeface="Proxima Nova" panose="02000506030000020004" pitchFamily="50" charset="0"/>
              </a:rPr>
              <a:t>Lorem ipsum dolor lorem st amet, sed prima cotidie at, enim ex ius eu contentio vis ei. Eos ex delenit iudicabit euripidis delenit enim ex ius eu contentio. Modus omittam at has, sint nullam mediocrit ne eum.  Has ad malis adolescens has.</a:t>
            </a:r>
          </a:p>
          <a:p>
            <a:pPr marL="218599" indent="-218599" algn="just">
              <a:buFont typeface="+mj-lt"/>
              <a:buAutoNum type="arabicPeriod"/>
            </a:pPr>
            <a:endParaRPr lang="en-US" sz="1000" dirty="0">
              <a:latin typeface="Proxima Nova" panose="02000506030000020004" pitchFamily="50" charset="0"/>
            </a:endParaRPr>
          </a:p>
          <a:p>
            <a:pPr algn="just"/>
            <a:r>
              <a:rPr lang="en-US" sz="1000" dirty="0">
                <a:latin typeface="Proxima Nova" panose="02000506030000020004" pitchFamily="50" charset="0"/>
              </a:rPr>
              <a:t>Modus omittam at has, sint nullam ipsum dol nullam mediocritatem ne eum. Has ad malis adolescens. Viris adipisci repudiandae. Lorem ipsum dolor sit amet, sed prima cotidie at, enim contentiones vis ei. Lorem ipsum dolor sit amet, sed prima cotidie at, enim ex ius eu contentio vis ei. Eos ex delenit iudicabit euripidis delenit enim ex ius eu contentio. </a:t>
            </a:r>
          </a:p>
          <a:p>
            <a:pPr algn="just"/>
            <a:endParaRPr lang="en-US" sz="1000" dirty="0">
              <a:latin typeface="Proxima Nova" panose="02000506030000020004" pitchFamily="50" charset="0"/>
            </a:endParaRPr>
          </a:p>
          <a:p>
            <a:pPr algn="just"/>
            <a:r>
              <a:rPr lang="en-US" sz="1000" dirty="0">
                <a:latin typeface="Proxima Nova" panose="02000506030000020004" pitchFamily="50" charset="0"/>
              </a:rPr>
              <a:t>Modus omittam at has, sint nullam mediocrit ne eum.  Has ad malis adolescens has. Modus omittam lorem ipsum dolor at has, sint nullam mediocritatem ne eum. Has ad malis adolescens. Viris et lorem ipsu adipisci repudiandae. </a:t>
            </a:r>
          </a:p>
          <a:p>
            <a:pPr algn="just"/>
            <a:endParaRPr lang="en-US" sz="1000" dirty="0">
              <a:latin typeface="Proxima Nova" panose="02000506030000020004" pitchFamily="50" charset="0"/>
            </a:endParaRPr>
          </a:p>
        </p:txBody>
      </p:sp>
      <p:sp>
        <p:nvSpPr>
          <p:cNvPr id="11" name="Rectangle 10"/>
          <p:cNvSpPr/>
          <p:nvPr/>
        </p:nvSpPr>
        <p:spPr>
          <a:xfrm>
            <a:off x="5069222" y="5076812"/>
            <a:ext cx="2208889" cy="57038"/>
          </a:xfrm>
          <a:prstGeom prst="rect">
            <a:avLst/>
          </a:prstGeom>
          <a:solidFill>
            <a:srgbClr val="106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p>
        </p:txBody>
      </p:sp>
      <p:sp>
        <p:nvSpPr>
          <p:cNvPr id="3" name="Rectangle 2"/>
          <p:cNvSpPr/>
          <p:nvPr/>
        </p:nvSpPr>
        <p:spPr>
          <a:xfrm>
            <a:off x="2450370" y="5646316"/>
            <a:ext cx="2347196" cy="36317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586" rIns="116586" rtlCol="0" anchor="ctr"/>
          <a:lstStyle/>
          <a:p>
            <a:r>
              <a:rPr lang="en-US" b="1" dirty="0">
                <a:solidFill>
                  <a:srgbClr val="106247"/>
                </a:solidFill>
                <a:latin typeface="Proxima Nova" panose="02000506030000020004" pitchFamily="50" charset="0"/>
              </a:rPr>
              <a:t>INSERT IMPORTANT                            TEXT HERE</a:t>
            </a:r>
          </a:p>
          <a:p>
            <a:endParaRPr lang="en-US" sz="1600" b="1" dirty="0">
              <a:solidFill>
                <a:srgbClr val="106247"/>
              </a:solidFill>
              <a:latin typeface="Proxima Nova" panose="02000506030000020004" pitchFamily="50" charset="0"/>
            </a:endParaRPr>
          </a:p>
          <a:p>
            <a:r>
              <a:rPr lang="en-US" sz="1200" dirty="0">
                <a:solidFill>
                  <a:schemeClr val="tx1"/>
                </a:solidFill>
                <a:latin typeface="Proxima Nova" panose="02000506030000020004" pitchFamily="50" charset="0"/>
              </a:rPr>
              <a:t>Modus omittam at has, sint nullam mediocrit ne eum. Eos ex delenit iudicabit euripidis delenit enim ex  ius eu contentio. Has ad malis adolescens has. Modus omittam at has, sint nullam mediocrit ne.</a:t>
            </a:r>
          </a:p>
          <a:p>
            <a:endParaRPr lang="en-US" sz="1200" dirty="0">
              <a:solidFill>
                <a:schemeClr val="tx1"/>
              </a:solidFill>
              <a:latin typeface="Proxima Nova" panose="02000506030000020004" pitchFamily="50" charset="0"/>
            </a:endParaRPr>
          </a:p>
          <a:p>
            <a:r>
              <a:rPr lang="en-US" sz="1200" dirty="0">
                <a:solidFill>
                  <a:schemeClr val="tx1"/>
                </a:solidFill>
                <a:latin typeface="Proxima Nova" panose="02000506030000020004" pitchFamily="50" charset="0"/>
              </a:rPr>
              <a:t>Eos ex delenit iudicabit euripidis delenit enim ex  ius eu contentio. Has ad malis adolescens has</a:t>
            </a:r>
            <a:r>
              <a:rPr lang="en-US" sz="1100" dirty="0">
                <a:solidFill>
                  <a:schemeClr val="tx1"/>
                </a:solidFill>
                <a:latin typeface="Proxima Nova" panose="02000506030000020004" pitchFamily="50" charset="0"/>
              </a:rPr>
              <a:t>.</a:t>
            </a:r>
          </a:p>
        </p:txBody>
      </p:sp>
      <p:sp>
        <p:nvSpPr>
          <p:cNvPr id="12" name="Rectangle 11"/>
          <p:cNvSpPr/>
          <p:nvPr/>
        </p:nvSpPr>
        <p:spPr>
          <a:xfrm>
            <a:off x="491202" y="431232"/>
            <a:ext cx="3102997" cy="3102997"/>
          </a:xfrm>
          <a:prstGeom prst="rect">
            <a:avLst/>
          </a:prstGeom>
          <a:noFill/>
          <a:ln>
            <a:solidFill>
              <a:srgbClr val="10624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95" spc="191" dirty="0">
                <a:solidFill>
                  <a:srgbClr val="1E6A53"/>
                </a:solidFill>
                <a:latin typeface="Proxima Nova" panose="02000506030000020004" pitchFamily="50" charset="0"/>
              </a:rPr>
              <a:t>INSERT PHOTO </a:t>
            </a:r>
          </a:p>
          <a:p>
            <a:pPr algn="ctr"/>
            <a:r>
              <a:rPr lang="en-US" sz="2295" spc="191" dirty="0">
                <a:solidFill>
                  <a:srgbClr val="1E6A53"/>
                </a:solidFill>
                <a:latin typeface="Proxima Nova" panose="02000506030000020004" pitchFamily="50" charset="0"/>
              </a:rPr>
              <a:t>HERE</a:t>
            </a:r>
          </a:p>
        </p:txBody>
      </p:sp>
      <p:sp>
        <p:nvSpPr>
          <p:cNvPr id="15" name="Rectangle 14"/>
          <p:cNvSpPr/>
          <p:nvPr/>
        </p:nvSpPr>
        <p:spPr>
          <a:xfrm>
            <a:off x="4175114" y="431232"/>
            <a:ext cx="3102997" cy="3102997"/>
          </a:xfrm>
          <a:prstGeom prst="rect">
            <a:avLst/>
          </a:prstGeom>
          <a:noFill/>
          <a:ln>
            <a:solidFill>
              <a:srgbClr val="10624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95" spc="191" dirty="0">
                <a:solidFill>
                  <a:srgbClr val="1E6A53"/>
                </a:solidFill>
                <a:latin typeface="Proxima Nova" panose="02000506030000020004" pitchFamily="50" charset="0"/>
              </a:rPr>
              <a:t>INSERT PHOTO </a:t>
            </a:r>
          </a:p>
          <a:p>
            <a:pPr algn="ctr"/>
            <a:r>
              <a:rPr lang="en-US" sz="2295" spc="191" dirty="0">
                <a:solidFill>
                  <a:srgbClr val="1E6A53"/>
                </a:solidFill>
                <a:latin typeface="Proxima Nova" panose="02000506030000020004" pitchFamily="50" charset="0"/>
              </a:rPr>
              <a:t>HERE</a:t>
            </a:r>
          </a:p>
        </p:txBody>
      </p:sp>
      <p:sp>
        <p:nvSpPr>
          <p:cNvPr id="19" name="Rectangle 18"/>
          <p:cNvSpPr/>
          <p:nvPr/>
        </p:nvSpPr>
        <p:spPr>
          <a:xfrm>
            <a:off x="4857750" y="4070447"/>
            <a:ext cx="2513993" cy="830997"/>
          </a:xfrm>
          <a:prstGeom prst="rect">
            <a:avLst/>
          </a:prstGeom>
        </p:spPr>
        <p:txBody>
          <a:bodyPr wrap="square">
            <a:spAutoFit/>
          </a:bodyPr>
          <a:lstStyle/>
          <a:p>
            <a:pPr algn="r">
              <a:spcBef>
                <a:spcPts val="500"/>
              </a:spcBef>
              <a:spcAft>
                <a:spcPts val="500"/>
              </a:spcAft>
            </a:pPr>
            <a:r>
              <a:rPr lang="en-US" sz="1600" dirty="0">
                <a:solidFill>
                  <a:schemeClr val="bg1">
                    <a:lumMod val="65000"/>
                  </a:schemeClr>
                </a:solidFill>
                <a:latin typeface="Proxima Nova" panose="02000506030000020004" pitchFamily="50" charset="0"/>
              </a:rPr>
              <a:t>August 13, 2019                 720 2nd Ave South, Birmingham, AL 35294 </a:t>
            </a:r>
          </a:p>
        </p:txBody>
      </p:sp>
      <p:pic>
        <p:nvPicPr>
          <p:cNvPr id="16" name="Graphic 8">
            <a:extLst>
              <a:ext uri="{FF2B5EF4-FFF2-40B4-BE49-F238E27FC236}">
                <a16:creationId xmlns:a16="http://schemas.microsoft.com/office/drawing/2014/main" id="{F7849BD5-9C11-5D44-854F-7027C6FBA9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1870" y="9759550"/>
            <a:ext cx="1939843" cy="170776"/>
          </a:xfrm>
          <a:prstGeom prst="rect">
            <a:avLst/>
          </a:prstGeom>
        </p:spPr>
      </p:pic>
    </p:spTree>
    <p:extLst>
      <p:ext uri="{BB962C8B-B14F-4D97-AF65-F5344CB8AC3E}">
        <p14:creationId xmlns:p14="http://schemas.microsoft.com/office/powerpoint/2010/main" val="19406126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TotalTime>
  <Words>345</Words>
  <Application>Microsoft Macintosh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Calibri Light</vt:lpstr>
      <vt:lpstr>Proxima Nova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Ruxandra Morosan</dc:creator>
  <cp:lastModifiedBy>Perry, Barbara Silor</cp:lastModifiedBy>
  <cp:revision>14</cp:revision>
  <dcterms:created xsi:type="dcterms:W3CDTF">2019-07-30T19:48:27Z</dcterms:created>
  <dcterms:modified xsi:type="dcterms:W3CDTF">2019-10-03T17:50:44Z</dcterms:modified>
</cp:coreProperties>
</file>