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701" r:id="rId2"/>
    <p:sldId id="717" r:id="rId3"/>
    <p:sldId id="724" r:id="rId4"/>
    <p:sldId id="725" r:id="rId5"/>
    <p:sldId id="726" r:id="rId6"/>
    <p:sldId id="727" r:id="rId7"/>
    <p:sldId id="728" r:id="rId8"/>
    <p:sldId id="729" r:id="rId9"/>
    <p:sldId id="730" r:id="rId10"/>
    <p:sldId id="731" r:id="rId11"/>
    <p:sldId id="732" r:id="rId12"/>
    <p:sldId id="733" r:id="rId13"/>
    <p:sldId id="734" r:id="rId14"/>
    <p:sldId id="735" r:id="rId15"/>
    <p:sldId id="736" r:id="rId16"/>
    <p:sldId id="737" r:id="rId17"/>
  </p:sldIdLst>
  <p:sldSz cx="9144000" cy="5143500" type="screen16x9"/>
  <p:notesSz cx="6858000" cy="9144000"/>
  <p:defaultTextStyle>
    <a:defPPr>
      <a:defRPr lang="en-US"/>
    </a:defPPr>
    <a:lvl1pPr marL="0" algn="l" defTabSz="685646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24" algn="l" defTabSz="685646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646" algn="l" defTabSz="685646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469" algn="l" defTabSz="685646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292" algn="l" defTabSz="685646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115" algn="l" defTabSz="685646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6937" algn="l" defTabSz="685646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399760" algn="l" defTabSz="685646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2584" algn="l" defTabSz="685646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4" userDrawn="1">
          <p15:clr>
            <a:srgbClr val="A4A3A4"/>
          </p15:clr>
        </p15:guide>
        <p15:guide id="2" orient="horz" pos="135" userDrawn="1">
          <p15:clr>
            <a:srgbClr val="A4A3A4"/>
          </p15:clr>
        </p15:guide>
        <p15:guide id="3" pos="2880" userDrawn="1">
          <p15:clr>
            <a:srgbClr val="A4A3A4"/>
          </p15:clr>
        </p15:guide>
        <p15:guide id="4" pos="341" userDrawn="1">
          <p15:clr>
            <a:srgbClr val="A4A3A4"/>
          </p15:clr>
        </p15:guide>
        <p15:guide id="5" pos="5419" userDrawn="1">
          <p15:clr>
            <a:srgbClr val="A4A3A4"/>
          </p15:clr>
        </p15:guide>
        <p15:guide id="6" orient="horz" pos="173" userDrawn="1">
          <p15:clr>
            <a:srgbClr val="A4A3A4"/>
          </p15:clr>
        </p15:guide>
        <p15:guide id="7" pos="2877" userDrawn="1">
          <p15:clr>
            <a:srgbClr val="A4A3A4"/>
          </p15:clr>
        </p15:guide>
        <p15:guide id="8" orient="horz" pos="702">
          <p15:clr>
            <a:srgbClr val="A4A3A4"/>
          </p15:clr>
        </p15:guide>
        <p15:guide id="9" orient="horz" pos="547">
          <p15:clr>
            <a:srgbClr val="A4A3A4"/>
          </p15:clr>
        </p15:guide>
        <p15:guide id="10" pos="2703">
          <p15:clr>
            <a:srgbClr val="A4A3A4"/>
          </p15:clr>
        </p15:guide>
        <p15:guide id="11" pos="243">
          <p15:clr>
            <a:srgbClr val="A4A3A4"/>
          </p15:clr>
        </p15:guide>
        <p15:guide id="12" pos="55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6944"/>
    <a:srgbClr val="168166"/>
    <a:srgbClr val="354256"/>
    <a:srgbClr val="24D3A7"/>
    <a:srgbClr val="2CC55D"/>
    <a:srgbClr val="D6403F"/>
    <a:srgbClr val="1FB18A"/>
    <a:srgbClr val="445469"/>
    <a:srgbClr val="8FC7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70" autoAdjust="0"/>
    <p:restoredTop sz="92687" autoAdjust="0"/>
  </p:normalViewPr>
  <p:slideViewPr>
    <p:cSldViewPr snapToGrid="0" snapToObjects="1">
      <p:cViewPr varScale="1">
        <p:scale>
          <a:sx n="115" d="100"/>
          <a:sy n="115" d="100"/>
        </p:scale>
        <p:origin x="792" y="184"/>
      </p:cViewPr>
      <p:guideLst>
        <p:guide orient="horz" pos="3094"/>
        <p:guide orient="horz" pos="135"/>
        <p:guide pos="2880"/>
        <p:guide pos="341"/>
        <p:guide pos="5419"/>
        <p:guide orient="horz" pos="173"/>
        <p:guide pos="2877"/>
        <p:guide orient="horz" pos="702"/>
        <p:guide orient="horz" pos="547"/>
        <p:guide pos="2703"/>
        <p:guide pos="243"/>
        <p:guide pos="55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2EF228-DD0D-9448-93DE-45376307BD14}" type="datetimeFigureOut">
              <a:rPr lang="en-US" smtClean="0"/>
              <a:t>12/14/20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610994-2148-6E4E-A39E-A18621F2F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021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12/14/20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824" rtl="0" eaLnBrk="1" latinLnBrk="0" hangingPunct="1">
      <a:defRPr sz="900" kern="1200">
        <a:solidFill>
          <a:schemeClr val="tx1"/>
        </a:solidFill>
        <a:latin typeface="Calibri Light"/>
        <a:ea typeface="+mn-ea"/>
        <a:cs typeface="+mn-cs"/>
      </a:defRPr>
    </a:lvl1pPr>
    <a:lvl2pPr marL="342824" algn="l" defTabSz="342824" rtl="0" eaLnBrk="1" latinLnBrk="0" hangingPunct="1">
      <a:defRPr sz="900" kern="1200">
        <a:solidFill>
          <a:schemeClr val="tx1"/>
        </a:solidFill>
        <a:latin typeface="Calibri Light"/>
        <a:ea typeface="+mn-ea"/>
        <a:cs typeface="+mn-cs"/>
      </a:defRPr>
    </a:lvl2pPr>
    <a:lvl3pPr marL="685646" algn="l" defTabSz="342824" rtl="0" eaLnBrk="1" latinLnBrk="0" hangingPunct="1">
      <a:defRPr sz="900" kern="1200">
        <a:solidFill>
          <a:schemeClr val="tx1"/>
        </a:solidFill>
        <a:latin typeface="Calibri Light"/>
        <a:ea typeface="+mn-ea"/>
        <a:cs typeface="+mn-cs"/>
      </a:defRPr>
    </a:lvl3pPr>
    <a:lvl4pPr marL="1028469" algn="l" defTabSz="342824" rtl="0" eaLnBrk="1" latinLnBrk="0" hangingPunct="1">
      <a:defRPr sz="900" kern="1200">
        <a:solidFill>
          <a:schemeClr val="tx1"/>
        </a:solidFill>
        <a:latin typeface="Calibri Light"/>
        <a:ea typeface="+mn-ea"/>
        <a:cs typeface="+mn-cs"/>
      </a:defRPr>
    </a:lvl4pPr>
    <a:lvl5pPr marL="1371292" algn="l" defTabSz="342824" rtl="0" eaLnBrk="1" latinLnBrk="0" hangingPunct="1">
      <a:defRPr sz="900" kern="1200">
        <a:solidFill>
          <a:schemeClr val="tx1"/>
        </a:solidFill>
        <a:latin typeface="Calibri Light"/>
        <a:ea typeface="+mn-ea"/>
        <a:cs typeface="+mn-cs"/>
      </a:defRPr>
    </a:lvl5pPr>
    <a:lvl6pPr marL="1714115" algn="l" defTabSz="342824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937" algn="l" defTabSz="342824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760" algn="l" defTabSz="342824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584" algn="l" defTabSz="342824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900" kern="1200" dirty="0">
              <a:solidFill>
                <a:schemeClr val="tx1"/>
              </a:solidFill>
              <a:effectLst/>
              <a:latin typeface="Calibri Ligh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889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9C8BD0B-ED4C-534F-AA43-5391400966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2480" y="1575403"/>
            <a:ext cx="8382706" cy="1058680"/>
          </a:xfrm>
        </p:spPr>
        <p:txBody>
          <a:bodyPr anchor="ctr">
            <a:normAutofit/>
          </a:bodyPr>
          <a:lstStyle>
            <a:lvl1pPr>
              <a:lnSpc>
                <a:spcPts val="1600"/>
              </a:lnSpc>
              <a:defRPr sz="2000" b="0" spc="38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  <a:p>
            <a:pPr lvl="0"/>
            <a:r>
              <a:rPr lang="en-US" dirty="0"/>
              <a:t>Presenter, Job Title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80D3AFCF-4E79-A441-ACB0-F2BD32E5C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527" y="225495"/>
            <a:ext cx="8382659" cy="1349908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Footer Placeholder 21" title="Name of department, division, team, unit">
            <a:extLst>
              <a:ext uri="{FF2B5EF4-FFF2-40B4-BE49-F238E27FC236}">
                <a16:creationId xmlns:a16="http://schemas.microsoft.com/office/drawing/2014/main" id="{0D0EE6BF-A336-CF4D-86FB-A356E0CC38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102" y="4596844"/>
            <a:ext cx="3228138" cy="29650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400" b="1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of </a:t>
            </a:r>
            <a:r>
              <a:rPr lang="en-US" dirty="0" err="1"/>
              <a:t>Orthopaedic</a:t>
            </a:r>
            <a:r>
              <a:rPr lang="en-US" dirty="0"/>
              <a:t> Surgery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A1E2C8D-C76D-E14A-B517-32696F4F37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86202"/>
            <a:ext cx="1889050" cy="125505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B8FEF43-E0F2-134E-A789-FD594B37B5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655" y="2981715"/>
            <a:ext cx="1903961" cy="12649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2D399E5-F7AD-7C4B-9661-E33DF8C1A9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304" y="2981318"/>
            <a:ext cx="1905170" cy="126576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E21FEA8-8789-7A41-8ADF-DC14B86A1C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4"/>
          <a:stretch/>
        </p:blipFill>
        <p:spPr>
          <a:xfrm>
            <a:off x="1863171" y="2980342"/>
            <a:ext cx="1800162" cy="126633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D86C741-569A-1F49-96D6-C63B37BB7A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02" y="4876940"/>
            <a:ext cx="173387" cy="142834"/>
          </a:xfrm>
          <a:prstGeom prst="rect">
            <a:avLst/>
          </a:prstGeom>
        </p:spPr>
      </p:pic>
      <p:sp>
        <p:nvSpPr>
          <p:cNvPr id="40" name="Footer Placeholder 21" title="Name of department, division, team, unit">
            <a:extLst>
              <a:ext uri="{FF2B5EF4-FFF2-40B4-BE49-F238E27FC236}">
                <a16:creationId xmlns:a16="http://schemas.microsoft.com/office/drawing/2014/main" id="{E0C3682F-4933-C140-A499-86CF52417543}"/>
              </a:ext>
            </a:extLst>
          </p:cNvPr>
          <p:cNvSpPr txBox="1">
            <a:spLocks/>
          </p:cNvSpPr>
          <p:nvPr userDrawn="1"/>
        </p:nvSpPr>
        <p:spPr>
          <a:xfrm>
            <a:off x="422490" y="483239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AF5DCD-427C-1F47-9089-6CF5A6E1A4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6" t="501" r="3656" b="-501"/>
          <a:stretch/>
        </p:blipFill>
        <p:spPr>
          <a:xfrm>
            <a:off x="7450499" y="2980342"/>
            <a:ext cx="1693501" cy="126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847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mart art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2595484-053A-3441-A37F-BB98D92E7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5763" y="93776"/>
            <a:ext cx="8382659" cy="77866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2BEFB1-1A0B-544C-A79D-0025EEC476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29399" y="1114425"/>
            <a:ext cx="2123687" cy="33111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780F30C0-F2C7-7A4C-BB67-2A96BA3B7BD0}"/>
              </a:ext>
            </a:extLst>
          </p:cNvPr>
          <p:cNvSpPr>
            <a:spLocks noGrp="1"/>
          </p:cNvSpPr>
          <p:nvPr>
            <p:ph type="dgm" sz="quarter" idx="12"/>
          </p:nvPr>
        </p:nvSpPr>
        <p:spPr>
          <a:xfrm>
            <a:off x="370430" y="1114425"/>
            <a:ext cx="6108747" cy="3311129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8" name="Footer Placeholder 21" title="Name of department, division, team, unit">
            <a:extLst>
              <a:ext uri="{FF2B5EF4-FFF2-40B4-BE49-F238E27FC236}">
                <a16:creationId xmlns:a16="http://schemas.microsoft.com/office/drawing/2014/main" id="{04DA4815-2560-E544-98A8-8BEC2E9913DA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CE263E-90C9-9C4D-9CDE-AB7E39C92B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12" name="Footer Placeholder 21" title="Name of department, division, team, unit">
            <a:extLst>
              <a:ext uri="{FF2B5EF4-FFF2-40B4-BE49-F238E27FC236}">
                <a16:creationId xmlns:a16="http://schemas.microsoft.com/office/drawing/2014/main" id="{4EB25F55-9A04-E548-AD00-9911A1458F58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142000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large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6CB4972-03D7-6048-96B6-70E8C7F839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0430" y="228600"/>
            <a:ext cx="8349647" cy="42291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5" name="Footer Placeholder 21" title="Name of department, division, team, unit">
            <a:extLst>
              <a:ext uri="{FF2B5EF4-FFF2-40B4-BE49-F238E27FC236}">
                <a16:creationId xmlns:a16="http://schemas.microsoft.com/office/drawing/2014/main" id="{D9803999-123B-244E-B947-E655EFCD702E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E125CE-256B-2341-81C5-F8D887E26E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10" name="Footer Placeholder 21" title="Name of department, division, team, unit">
            <a:extLst>
              <a:ext uri="{FF2B5EF4-FFF2-40B4-BE49-F238E27FC236}">
                <a16:creationId xmlns:a16="http://schemas.microsoft.com/office/drawing/2014/main" id="{710451F4-263B-1A41-A8F2-7A4592506F2F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415617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wo pho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6CB4972-03D7-6048-96B6-70E8C7F839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0429" y="248194"/>
            <a:ext cx="4077714" cy="42095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0AD49BF9-4A1B-E241-9946-94710C23DF1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50650" y="248194"/>
            <a:ext cx="4077714" cy="42095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7" name="Footer Placeholder 21" title="Name of department, division, team, unit">
            <a:extLst>
              <a:ext uri="{FF2B5EF4-FFF2-40B4-BE49-F238E27FC236}">
                <a16:creationId xmlns:a16="http://schemas.microsoft.com/office/drawing/2014/main" id="{9F430D41-FBFC-FA4C-BEC0-0C27FC11A01D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CCDFD0-B4F2-0D4A-B0DB-8930EC5A275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11" name="Footer Placeholder 21" title="Name of department, division, team, unit">
            <a:extLst>
              <a:ext uri="{FF2B5EF4-FFF2-40B4-BE49-F238E27FC236}">
                <a16:creationId xmlns:a16="http://schemas.microsoft.com/office/drawing/2014/main" id="{B85254E0-6D45-8B40-8FF3-CB1AE1CEA5A3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200378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wo any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2595484-053A-3441-A37F-BB98D92E7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5763" y="89694"/>
            <a:ext cx="8382659" cy="778669"/>
          </a:xfrm>
        </p:spPr>
        <p:txBody>
          <a:bodyPr/>
          <a:lstStyle/>
          <a:p>
            <a:r>
              <a:rPr lang="en-US" dirty="0"/>
              <a:t>Page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FE3B6E-F860-8247-AFED-D0C910F8066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70382" y="1114426"/>
            <a:ext cx="4051395" cy="331113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8197C9B3-229A-4C4C-B1FA-0CC193E8216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696097" y="1114426"/>
            <a:ext cx="4056992" cy="331112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7" name="Footer Placeholder 21" title="Name of department, division, team, unit">
            <a:extLst>
              <a:ext uri="{FF2B5EF4-FFF2-40B4-BE49-F238E27FC236}">
                <a16:creationId xmlns:a16="http://schemas.microsoft.com/office/drawing/2014/main" id="{B857C478-0CE1-E049-9838-A0C1AFF21059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09C094-AF4F-CA4A-B605-74996F5C00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11" name="Footer Placeholder 21" title="Name of department, division, team, unit">
            <a:extLst>
              <a:ext uri="{FF2B5EF4-FFF2-40B4-BE49-F238E27FC236}">
                <a16:creationId xmlns:a16="http://schemas.microsoft.com/office/drawing/2014/main" id="{83BE87F3-03AD-4241-94BE-C92194E5B3C7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07910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Quadrant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2595484-053A-3441-A37F-BB98D92E7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382" y="82846"/>
            <a:ext cx="8382659" cy="77866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Quadrant Slide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A09EC6-9805-A743-AF35-E2524E7A70F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0382" y="1115246"/>
            <a:ext cx="4117063" cy="1608359"/>
          </a:xfrm>
        </p:spPr>
        <p:txBody>
          <a:bodyPr anchor="b"/>
          <a:lstStyle>
            <a:lvl1pPr algn="r">
              <a:defRPr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/>
              <a:t>Quadrant 1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D286311-F255-F44D-9812-810FDCC3C6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0356" y="1123577"/>
            <a:ext cx="4115872" cy="1608359"/>
          </a:xfrm>
        </p:spPr>
        <p:txBody>
          <a:bodyPr anchor="b"/>
          <a:lstStyle>
            <a:lvl1pPr algn="l">
              <a:defRPr>
                <a:solidFill>
                  <a:schemeClr val="tx1"/>
                </a:solidFill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Quadrant 2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DB84541-1E60-F845-803D-82F198B238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0382" y="2829296"/>
            <a:ext cx="4117063" cy="1622438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Quadrant 3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294817BF-61FC-3847-B60C-3593D344A15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30356" y="2828109"/>
            <a:ext cx="4115872" cy="16224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Quadrant 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9" name="Footer Placeholder 21" title="Name of department, division, team, unit">
            <a:extLst>
              <a:ext uri="{FF2B5EF4-FFF2-40B4-BE49-F238E27FC236}">
                <a16:creationId xmlns:a16="http://schemas.microsoft.com/office/drawing/2014/main" id="{BA9AAE9A-472E-4449-A7A8-7FA759BA8E78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A410CD0-639E-FC4C-9E9E-715F8739B1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15" name="Footer Placeholder 21" title="Name of department, division, team, unit">
            <a:extLst>
              <a:ext uri="{FF2B5EF4-FFF2-40B4-BE49-F238E27FC236}">
                <a16:creationId xmlns:a16="http://schemas.microsoft.com/office/drawing/2014/main" id="{E668A25A-9850-2747-BF36-6B63A4F133B3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1725876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Meet the Tea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2595484-053A-3441-A37F-BB98D92E7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5763" y="77272"/>
            <a:ext cx="8382659" cy="77866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Meet the Team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294817BF-61FC-3847-B60C-3593D344A15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0688" y="2806396"/>
            <a:ext cx="1971929" cy="561838"/>
          </a:xfrm>
        </p:spPr>
        <p:txBody>
          <a:bodyPr>
            <a:normAutofit/>
          </a:bodyPr>
          <a:lstStyle>
            <a:lvl1pPr>
              <a:defRPr sz="1400" b="1" i="0" cap="all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88509FE-EDDE-254C-AE75-408E0823C73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0688" y="3461658"/>
            <a:ext cx="1971929" cy="960336"/>
          </a:xfrm>
        </p:spPr>
        <p:txBody>
          <a:bodyPr>
            <a:normAutofit/>
          </a:bodyPr>
          <a:lstStyle>
            <a:lvl1pPr>
              <a:defRPr sz="1600" b="0" i="0" cap="none" baseline="0">
                <a:solidFill>
                  <a:schemeClr val="tx1"/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 sz="12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B5A0AD-8110-E347-9BE3-89174A02F3F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70688" y="1117931"/>
            <a:ext cx="1971929" cy="1599826"/>
          </a:xfrm>
        </p:spPr>
        <p:txBody>
          <a:bodyPr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9" name="Picture Placeholder 5">
            <a:extLst>
              <a:ext uri="{FF2B5EF4-FFF2-40B4-BE49-F238E27FC236}">
                <a16:creationId xmlns:a16="http://schemas.microsoft.com/office/drawing/2014/main" id="{5A8AB455-BCF7-7743-AB41-4EB28C0E7639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519941" y="1117931"/>
            <a:ext cx="1971929" cy="1599826"/>
          </a:xfrm>
        </p:spPr>
        <p:txBody>
          <a:bodyPr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0" name="Picture Placeholder 5">
            <a:extLst>
              <a:ext uri="{FF2B5EF4-FFF2-40B4-BE49-F238E27FC236}">
                <a16:creationId xmlns:a16="http://schemas.microsoft.com/office/drawing/2014/main" id="{0E2730A8-5109-B040-BC13-FD6952E1841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658682" y="1117931"/>
            <a:ext cx="1971929" cy="1599826"/>
          </a:xfrm>
        </p:spPr>
        <p:txBody>
          <a:bodyPr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1" name="Picture Placeholder 5">
            <a:extLst>
              <a:ext uri="{FF2B5EF4-FFF2-40B4-BE49-F238E27FC236}">
                <a16:creationId xmlns:a16="http://schemas.microsoft.com/office/drawing/2014/main" id="{2D1715B2-16A8-A046-9BBA-CB4390AE068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790717" y="1117931"/>
            <a:ext cx="1971929" cy="1599826"/>
          </a:xfrm>
        </p:spPr>
        <p:txBody>
          <a:bodyPr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50F025E-C345-9649-A263-E39BF7A792F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14600" y="2806396"/>
            <a:ext cx="1971929" cy="561838"/>
          </a:xfrm>
        </p:spPr>
        <p:txBody>
          <a:bodyPr>
            <a:normAutofit/>
          </a:bodyPr>
          <a:lstStyle>
            <a:lvl1pPr>
              <a:defRPr sz="1400" b="1" i="0" cap="all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622F07B1-37D1-A44F-AF68-7937589F1F3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14600" y="3461658"/>
            <a:ext cx="1971929" cy="960336"/>
          </a:xfrm>
        </p:spPr>
        <p:txBody>
          <a:bodyPr>
            <a:normAutofit/>
          </a:bodyPr>
          <a:lstStyle>
            <a:lvl1pPr>
              <a:defRPr sz="1600" b="0" i="0" cap="none" baseline="0">
                <a:solidFill>
                  <a:schemeClr val="tx1"/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 sz="12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3AEFDB7-7530-5449-B27C-B918273FEE0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648200" y="2806396"/>
            <a:ext cx="1971929" cy="561838"/>
          </a:xfrm>
        </p:spPr>
        <p:txBody>
          <a:bodyPr>
            <a:normAutofit/>
          </a:bodyPr>
          <a:lstStyle>
            <a:lvl1pPr>
              <a:defRPr sz="1400" b="1" i="0" cap="all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F03CD39D-8B12-0145-9B87-964C17B0A06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648200" y="3461658"/>
            <a:ext cx="1971929" cy="960336"/>
          </a:xfrm>
        </p:spPr>
        <p:txBody>
          <a:bodyPr>
            <a:normAutofit/>
          </a:bodyPr>
          <a:lstStyle>
            <a:lvl1pPr>
              <a:defRPr sz="1600" b="0" i="0" cap="none" baseline="0">
                <a:solidFill>
                  <a:schemeClr val="tx1"/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 sz="12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4D26933-7BCC-4D4B-93B8-E43E8943D59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781800" y="2806396"/>
            <a:ext cx="1971929" cy="561838"/>
          </a:xfrm>
        </p:spPr>
        <p:txBody>
          <a:bodyPr>
            <a:normAutofit/>
          </a:bodyPr>
          <a:lstStyle>
            <a:lvl1pPr>
              <a:defRPr sz="1400" b="1" i="0" cap="all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0501F046-0A72-8845-8773-420D3C8BA23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781800" y="3461658"/>
            <a:ext cx="1971929" cy="960336"/>
          </a:xfrm>
        </p:spPr>
        <p:txBody>
          <a:bodyPr>
            <a:normAutofit/>
          </a:bodyPr>
          <a:lstStyle>
            <a:lvl1pPr>
              <a:defRPr sz="1600" b="0" i="0" cap="none" baseline="0">
                <a:solidFill>
                  <a:schemeClr val="tx1"/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 sz="12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</p:txBody>
      </p:sp>
      <p:sp>
        <p:nvSpPr>
          <p:cNvPr id="24" name="Footer Placeholder 21" title="Name of department, division, team, unit">
            <a:extLst>
              <a:ext uri="{FF2B5EF4-FFF2-40B4-BE49-F238E27FC236}">
                <a16:creationId xmlns:a16="http://schemas.microsoft.com/office/drawing/2014/main" id="{3A6A2039-DEEE-994E-81D4-6B5FC8334883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15ADD41-DEAC-3C41-8E40-295D63896D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26" name="Footer Placeholder 21" title="Name of department, division, team, unit">
            <a:extLst>
              <a:ext uri="{FF2B5EF4-FFF2-40B4-BE49-F238E27FC236}">
                <a16:creationId xmlns:a16="http://schemas.microsoft.com/office/drawing/2014/main" id="{65DBB899-DFBE-6448-B8E2-8454644006A5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351084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Quo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2B0A96D-3CA7-B44E-99A0-8193C359CB02}"/>
              </a:ext>
            </a:extLst>
          </p:cNvPr>
          <p:cNvSpPr/>
          <p:nvPr userDrawn="1"/>
        </p:nvSpPr>
        <p:spPr>
          <a:xfrm>
            <a:off x="370430" y="2"/>
            <a:ext cx="5856971" cy="4318397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68C8E40-09A8-D94B-A7E2-822DBE0D38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1009" y="353617"/>
            <a:ext cx="5048374" cy="3675459"/>
          </a:xfrm>
        </p:spPr>
        <p:txBody>
          <a:bodyPr anchor="ctr">
            <a:normAutofit/>
          </a:bodyPr>
          <a:lstStyle>
            <a:lvl1pPr algn="ctr">
              <a:defRPr sz="36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“Insert Quote Here”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4365024-BFF5-B943-B11B-E1AA53B114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35766" y="2415775"/>
            <a:ext cx="2310462" cy="1902623"/>
          </a:xfrm>
        </p:spPr>
        <p:txBody>
          <a:bodyPr anchor="b">
            <a:normAutofit/>
          </a:bodyPr>
          <a:lstStyle>
            <a:lvl1pPr algn="l">
              <a:defRPr sz="1350" b="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-- Author Name or Citation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7" name="Footer Placeholder 21" title="Name of department, division, team, unit">
            <a:extLst>
              <a:ext uri="{FF2B5EF4-FFF2-40B4-BE49-F238E27FC236}">
                <a16:creationId xmlns:a16="http://schemas.microsoft.com/office/drawing/2014/main" id="{22EF556E-C540-2540-92C3-EE033EBE70C0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B5096BC-2166-6D4E-8F8F-FA67110901A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12" name="Footer Placeholder 21" title="Name of department, division, team, unit">
            <a:extLst>
              <a:ext uri="{FF2B5EF4-FFF2-40B4-BE49-F238E27FC236}">
                <a16:creationId xmlns:a16="http://schemas.microsoft.com/office/drawing/2014/main" id="{1E8EB6B1-1323-6742-8FFA-1C2BD62887DA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0042432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DFF7F6-76B2-9549-81A1-4C7A4906FD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EE7355D6-6BA5-4920-A2EF-F4F527E42B6D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5" name="Footer Placeholder 21" title="Name of department, division, team, unit">
            <a:extLst>
              <a:ext uri="{FF2B5EF4-FFF2-40B4-BE49-F238E27FC236}">
                <a16:creationId xmlns:a16="http://schemas.microsoft.com/office/drawing/2014/main" id="{0C1DA4D6-E417-7840-8A2F-22497A32323E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9765744-4672-E344-8CAC-7FC3D76E46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8" name="Footer Placeholder 21" title="Name of department, division, team, unit">
            <a:extLst>
              <a:ext uri="{FF2B5EF4-FFF2-40B4-BE49-F238E27FC236}">
                <a16:creationId xmlns:a16="http://schemas.microsoft.com/office/drawing/2014/main" id="{7082EC88-4F09-3246-8429-24F3EC97E1D4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576688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C5CE8A7-CCF0-1340-B10F-8BB60535F41E}"/>
              </a:ext>
            </a:extLst>
          </p:cNvPr>
          <p:cNvSpPr/>
          <p:nvPr userDrawn="1"/>
        </p:nvSpPr>
        <p:spPr>
          <a:xfrm>
            <a:off x="176349" y="1566041"/>
            <a:ext cx="8799485" cy="18751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826605-A3FA-624A-9C6B-528FB3645E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74" y="1791103"/>
            <a:ext cx="8382659" cy="1246385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D067F-25FA-5A4E-BF76-E4DB8A2771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EE7355D6-6BA5-4920-A2EF-F4F527E42B6D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7" name="Footer Placeholder 21" title="Name of department, division, team, unit">
            <a:extLst>
              <a:ext uri="{FF2B5EF4-FFF2-40B4-BE49-F238E27FC236}">
                <a16:creationId xmlns:a16="http://schemas.microsoft.com/office/drawing/2014/main" id="{BA054FC5-AF3D-204B-B0CC-3335B82A642A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B32E94-8499-D046-B23B-146E2EFB85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8" name="Footer Placeholder 21" title="Name of department, division, team, unit">
            <a:extLst>
              <a:ext uri="{FF2B5EF4-FFF2-40B4-BE49-F238E27FC236}">
                <a16:creationId xmlns:a16="http://schemas.microsoft.com/office/drawing/2014/main" id="{989F344C-191B-7C49-8387-836334BEF895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336732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4324C-C4D2-2140-B3F5-83EA1B16A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30DDB-2A0E-834E-9CAB-0880D2D757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EE7355D6-6BA5-4920-A2EF-F4F527E42B6D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5" name="Footer Placeholder 21" title="Name of department, division, team, unit">
            <a:extLst>
              <a:ext uri="{FF2B5EF4-FFF2-40B4-BE49-F238E27FC236}">
                <a16:creationId xmlns:a16="http://schemas.microsoft.com/office/drawing/2014/main" id="{F7FB6C74-E5D8-E041-9C78-4EAAC6A286AC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D78592-7FCF-6D4A-8E1E-9F442D2AA8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8" name="Footer Placeholder 21" title="Name of department, division, team, unit">
            <a:extLst>
              <a:ext uri="{FF2B5EF4-FFF2-40B4-BE49-F238E27FC236}">
                <a16:creationId xmlns:a16="http://schemas.microsoft.com/office/drawing/2014/main" id="{E84A10BF-5FB2-5941-B24A-4F93CEDF9C2E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053652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2595484-053A-3441-A37F-BB98D92E7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166" y="77602"/>
            <a:ext cx="8382659" cy="7904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2BEFB1-1A0B-544C-A79D-0025EEC476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0381" y="1114425"/>
            <a:ext cx="8382992" cy="3333478"/>
          </a:xfrm>
        </p:spPr>
        <p:txBody>
          <a:bodyPr/>
          <a:lstStyle>
            <a:lvl1pPr>
              <a:defRPr spc="19">
                <a:solidFill>
                  <a:schemeClr val="tx1"/>
                </a:solidFill>
              </a:defRPr>
            </a:lvl1pPr>
            <a:lvl2pPr>
              <a:defRPr spc="19">
                <a:solidFill>
                  <a:schemeClr val="tx1"/>
                </a:solidFill>
              </a:defRPr>
            </a:lvl2pPr>
            <a:lvl3pPr>
              <a:defRPr spc="19">
                <a:solidFill>
                  <a:schemeClr val="tx1"/>
                </a:solidFill>
              </a:defRPr>
            </a:lvl3pPr>
            <a:lvl4pPr>
              <a:defRPr spc="19">
                <a:solidFill>
                  <a:schemeClr val="tx1"/>
                </a:solidFill>
              </a:defRPr>
            </a:lvl4pPr>
            <a:lvl5pPr>
              <a:defRPr spc="19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EE7355D6-6BA5-4920-A2EF-F4F527E42B6D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6" name="Footer Placeholder 21" title="Name of department, division, team, unit">
            <a:extLst>
              <a:ext uri="{FF2B5EF4-FFF2-40B4-BE49-F238E27FC236}">
                <a16:creationId xmlns:a16="http://schemas.microsoft.com/office/drawing/2014/main" id="{545080B7-5C72-F44D-9C45-3B2AB85577B6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192D91-3838-E249-9F8B-5D78EAD5E9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10" name="Footer Placeholder 21" title="Name of department, division, team, unit">
            <a:extLst>
              <a:ext uri="{FF2B5EF4-FFF2-40B4-BE49-F238E27FC236}">
                <a16:creationId xmlns:a16="http://schemas.microsoft.com/office/drawing/2014/main" id="{3775603D-D26B-9541-AE00-54B6619A7E93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35536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ndard text and char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2595484-053A-3441-A37F-BB98D92E7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5763" y="89694"/>
            <a:ext cx="8382659" cy="77866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2BEFB1-1A0B-544C-A79D-0025EEC476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0381" y="1114425"/>
            <a:ext cx="2598620" cy="33111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6CABE372-7D29-7F47-9E52-0B330F54AFB9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128554" y="1114425"/>
            <a:ext cx="5624536" cy="33111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8" name="Footer Placeholder 21" title="Name of department, division, team, unit">
            <a:extLst>
              <a:ext uri="{FF2B5EF4-FFF2-40B4-BE49-F238E27FC236}">
                <a16:creationId xmlns:a16="http://schemas.microsoft.com/office/drawing/2014/main" id="{70891549-AFD3-8A4B-93D4-FF134F4714BD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9A44B6-44B8-5140-A151-6EC2C69F2D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10" name="Footer Placeholder 21" title="Name of department, division, team, unit">
            <a:extLst>
              <a:ext uri="{FF2B5EF4-FFF2-40B4-BE49-F238E27FC236}">
                <a16:creationId xmlns:a16="http://schemas.microsoft.com/office/drawing/2014/main" id="{44B1933E-84DC-0446-B0EB-6771A9840C72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138037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and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2595484-053A-3441-A37F-BB98D92E7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5763" y="77281"/>
            <a:ext cx="8382659" cy="77866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2BEFB1-1A0B-544C-A79D-0025EEC476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0381" y="1114425"/>
            <a:ext cx="3820520" cy="33111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79D376B-6DCD-DE4F-BB2E-4FF5F3747E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91013" y="1114425"/>
            <a:ext cx="4462360" cy="33111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r"/>
            <a:fld id="{EE7355D6-6BA5-4920-A2EF-F4F527E42B6D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8" name="Footer Placeholder 21" title="Name of department, division, team, unit">
            <a:extLst>
              <a:ext uri="{FF2B5EF4-FFF2-40B4-BE49-F238E27FC236}">
                <a16:creationId xmlns:a16="http://schemas.microsoft.com/office/drawing/2014/main" id="{FEB35C87-309A-964A-94AC-EC0C2F060625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989468-C34C-8A4B-8D17-1D996110E3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11" name="Footer Placeholder 21" title="Name of department, division, team, unit">
            <a:extLst>
              <a:ext uri="{FF2B5EF4-FFF2-40B4-BE49-F238E27FC236}">
                <a16:creationId xmlns:a16="http://schemas.microsoft.com/office/drawing/2014/main" id="{1C4BA741-2419-8944-964F-D6DDD579B84F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306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ircle images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2595484-053A-3441-A37F-BB98D92E7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5763" y="89694"/>
            <a:ext cx="8382659" cy="77866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Title</a:t>
            </a:r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CAE73A23-21F5-CC4E-A6A2-C77E685FC1F2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434490" y="1114425"/>
            <a:ext cx="1843806" cy="1843326"/>
          </a:xfrm>
          <a:prstGeom prst="ellipse">
            <a:avLst/>
          </a:prstGeom>
          <a:effectLst/>
        </p:spPr>
        <p:txBody>
          <a:bodyPr>
            <a:normAutofit/>
          </a:bodyPr>
          <a:lstStyle>
            <a:lvl1pPr marL="0" indent="0" algn="ctr">
              <a:buNone/>
              <a:defRPr sz="1350" b="0" i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7655B2-B3F8-CC41-AA7E-6CA5B73CA4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0429" y="3167152"/>
            <a:ext cx="1971929" cy="1252449"/>
          </a:xfrm>
        </p:spPr>
        <p:txBody>
          <a:bodyPr>
            <a:normAutofit/>
          </a:bodyPr>
          <a:lstStyle>
            <a:lvl1pPr algn="l">
              <a:defRPr sz="1600" b="0" i="0" cap="none" baseline="0">
                <a:solidFill>
                  <a:schemeClr val="tx1"/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</p:txBody>
      </p:sp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4F9B2D1E-D3A5-4347-8E90-5F69A41F9B7B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2579753" y="1114425"/>
            <a:ext cx="1843806" cy="1843326"/>
          </a:xfrm>
          <a:prstGeom prst="ellipse">
            <a:avLst/>
          </a:prstGeom>
          <a:effectLst/>
        </p:spPr>
        <p:txBody>
          <a:bodyPr>
            <a:normAutofit/>
          </a:bodyPr>
          <a:lstStyle>
            <a:lvl1pPr marL="0" indent="0" algn="ctr">
              <a:buNone/>
              <a:defRPr sz="1350" b="0" i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F78ED30A-E670-B644-8056-2F88D22DC9F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699439" y="1114425"/>
            <a:ext cx="1843806" cy="1843326"/>
          </a:xfrm>
          <a:prstGeom prst="ellipse">
            <a:avLst/>
          </a:prstGeom>
          <a:effectLst/>
        </p:spPr>
        <p:txBody>
          <a:bodyPr>
            <a:normAutofit/>
          </a:bodyPr>
          <a:lstStyle>
            <a:lvl1pPr marL="0" indent="0" algn="ctr">
              <a:buNone/>
              <a:defRPr sz="1350" b="0" i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13">
            <a:extLst>
              <a:ext uri="{FF2B5EF4-FFF2-40B4-BE49-F238E27FC236}">
                <a16:creationId xmlns:a16="http://schemas.microsoft.com/office/drawing/2014/main" id="{DBF12017-5FD3-EE4C-B922-D14783ED107F}"/>
              </a:ext>
            </a:extLst>
          </p:cNvPr>
          <p:cNvSpPr>
            <a:spLocks noGrp="1" noChangeAspect="1"/>
          </p:cNvSpPr>
          <p:nvPr>
            <p:ph type="pic" sz="quarter" idx="36"/>
          </p:nvPr>
        </p:nvSpPr>
        <p:spPr>
          <a:xfrm>
            <a:off x="6819126" y="1114425"/>
            <a:ext cx="1843806" cy="1843326"/>
          </a:xfrm>
          <a:prstGeom prst="ellipse">
            <a:avLst/>
          </a:prstGeom>
          <a:effectLst/>
        </p:spPr>
        <p:txBody>
          <a:bodyPr>
            <a:normAutofit/>
          </a:bodyPr>
          <a:lstStyle>
            <a:lvl1pPr marL="0" indent="0" algn="ctr">
              <a:buNone/>
              <a:defRPr sz="1350" b="0" i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0149185-EC8F-D948-B2D4-2AA4990DCFF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07553" y="3167152"/>
            <a:ext cx="1971929" cy="1252449"/>
          </a:xfrm>
        </p:spPr>
        <p:txBody>
          <a:bodyPr>
            <a:normAutofit/>
          </a:bodyPr>
          <a:lstStyle>
            <a:lvl1pPr algn="l">
              <a:defRPr sz="1600" b="0" i="0" cap="none" baseline="0">
                <a:solidFill>
                  <a:schemeClr val="tx1"/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7826D7F-03C8-8E41-B562-1A91F8693EE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644677" y="3167152"/>
            <a:ext cx="1971929" cy="1252449"/>
          </a:xfrm>
        </p:spPr>
        <p:txBody>
          <a:bodyPr>
            <a:normAutofit/>
          </a:bodyPr>
          <a:lstStyle>
            <a:lvl1pPr algn="l">
              <a:defRPr sz="1600" b="0" i="0" cap="none" baseline="0">
                <a:solidFill>
                  <a:schemeClr val="tx1"/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1AE21441-9202-6846-86F2-88318461B9F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781800" y="3167152"/>
            <a:ext cx="1971929" cy="1252449"/>
          </a:xfrm>
        </p:spPr>
        <p:txBody>
          <a:bodyPr>
            <a:normAutofit/>
          </a:bodyPr>
          <a:lstStyle>
            <a:lvl1pPr algn="l">
              <a:defRPr sz="1600" b="0" i="0" cap="none" baseline="0">
                <a:solidFill>
                  <a:schemeClr val="tx1"/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</p:txBody>
      </p:sp>
      <p:sp>
        <p:nvSpPr>
          <p:cNvPr id="17" name="Footer Placeholder 21" title="Name of department, division, team, unit">
            <a:extLst>
              <a:ext uri="{FF2B5EF4-FFF2-40B4-BE49-F238E27FC236}">
                <a16:creationId xmlns:a16="http://schemas.microsoft.com/office/drawing/2014/main" id="{8F2B97FF-21C5-9E44-93FD-A9BB8BFEE8DD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1032E1F-BB82-144A-B4CA-1CEC42836B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20" name="Footer Placeholder 21" title="Name of department, division, team, unit">
            <a:extLst>
              <a:ext uri="{FF2B5EF4-FFF2-40B4-BE49-F238E27FC236}">
                <a16:creationId xmlns:a16="http://schemas.microsoft.com/office/drawing/2014/main" id="{5B41BFBB-EE33-ED46-9664-7A43D4D3882F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940728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xt and ta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2595484-053A-3441-A37F-BB98D92E7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381" y="80079"/>
            <a:ext cx="8382659" cy="77866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2BEFB1-1A0B-544C-A79D-0025EEC476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0381" y="1114425"/>
            <a:ext cx="2598620" cy="33111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6659C402-45CB-2846-AA17-24DDFD7CDD8D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148149" y="1114425"/>
            <a:ext cx="5605225" cy="33111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8" name="Footer Placeholder 21" title="Name of department, division, team, unit">
            <a:extLst>
              <a:ext uri="{FF2B5EF4-FFF2-40B4-BE49-F238E27FC236}">
                <a16:creationId xmlns:a16="http://schemas.microsoft.com/office/drawing/2014/main" id="{FD145AB9-F379-914D-99AC-D99A0F481201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ECB830D-B472-7542-8B7C-B2B408F90B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12" name="Footer Placeholder 21" title="Name of department, division, team, unit">
            <a:extLst>
              <a:ext uri="{FF2B5EF4-FFF2-40B4-BE49-F238E27FC236}">
                <a16:creationId xmlns:a16="http://schemas.microsoft.com/office/drawing/2014/main" id="{6808D3C2-9407-0E44-A661-247A9319F73C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913149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ext and video or me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2595484-053A-3441-A37F-BB98D92E78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381" y="89377"/>
            <a:ext cx="8382659" cy="77866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Page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2BEFB1-1A0B-544C-A79D-0025EEC476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0381" y="1114425"/>
            <a:ext cx="2598620" cy="33111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</p:txBody>
      </p:sp>
      <p:sp>
        <p:nvSpPr>
          <p:cNvPr id="6" name="Media Placeholder 5">
            <a:extLst>
              <a:ext uri="{FF2B5EF4-FFF2-40B4-BE49-F238E27FC236}">
                <a16:creationId xmlns:a16="http://schemas.microsoft.com/office/drawing/2014/main" id="{E4E7DB77-9088-2B40-B631-22A873F610E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3102429" y="1114425"/>
            <a:ext cx="5650945" cy="33111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media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‹#›</a:t>
            </a:fld>
            <a:endParaRPr lang="en-US" sz="1200" dirty="0"/>
          </a:p>
        </p:txBody>
      </p:sp>
      <p:sp>
        <p:nvSpPr>
          <p:cNvPr id="8" name="Footer Placeholder 21" title="Name of department, division, team, unit">
            <a:extLst>
              <a:ext uri="{FF2B5EF4-FFF2-40B4-BE49-F238E27FC236}">
                <a16:creationId xmlns:a16="http://schemas.microsoft.com/office/drawing/2014/main" id="{35557F9F-A0AA-5345-B2E2-318D8327D5F1}"/>
              </a:ext>
            </a:extLst>
          </p:cNvPr>
          <p:cNvSpPr txBox="1">
            <a:spLocks/>
          </p:cNvSpPr>
          <p:nvPr userDrawn="1"/>
        </p:nvSpPr>
        <p:spPr>
          <a:xfrm>
            <a:off x="851536" y="4608630"/>
            <a:ext cx="2795904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Department of </a:t>
            </a:r>
            <a:r>
              <a:rPr lang="en-US" sz="1200" dirty="0" err="1"/>
              <a:t>Orthopaedic</a:t>
            </a:r>
            <a:r>
              <a:rPr lang="en-US" sz="1200" dirty="0"/>
              <a:t> Surgery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F0A467-F316-104D-A461-23C6C083A1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6" y="4882950"/>
            <a:ext cx="173387" cy="142834"/>
          </a:xfrm>
          <a:prstGeom prst="rect">
            <a:avLst/>
          </a:prstGeom>
        </p:spPr>
      </p:pic>
      <p:sp>
        <p:nvSpPr>
          <p:cNvPr id="12" name="Footer Placeholder 21" title="Name of department, division, team, unit">
            <a:extLst>
              <a:ext uri="{FF2B5EF4-FFF2-40B4-BE49-F238E27FC236}">
                <a16:creationId xmlns:a16="http://schemas.microsoft.com/office/drawing/2014/main" id="{8BC56A6A-F8BD-9748-9A27-2DCF7900FEF3}"/>
              </a:ext>
            </a:extLst>
          </p:cNvPr>
          <p:cNvSpPr txBox="1">
            <a:spLocks/>
          </p:cNvSpPr>
          <p:nvPr userDrawn="1"/>
        </p:nvSpPr>
        <p:spPr>
          <a:xfrm>
            <a:off x="1024924" y="4838400"/>
            <a:ext cx="895600" cy="2288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685646" rtl="0" eaLnBrk="1" latinLnBrk="0" hangingPunct="1">
              <a:defRPr sz="14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@</a:t>
            </a:r>
            <a:r>
              <a:rPr lang="en-US" sz="1100" dirty="0" err="1"/>
              <a:t>UABOrtho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942909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0430" y="77919"/>
            <a:ext cx="8382659" cy="7870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Page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0430" y="1110343"/>
            <a:ext cx="8382659" cy="334409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First line of text</a:t>
            </a:r>
          </a:p>
          <a:p>
            <a:pPr lvl="1"/>
            <a:r>
              <a:rPr lang="en-US" dirty="0"/>
              <a:t>Bullet point</a:t>
            </a:r>
          </a:p>
          <a:p>
            <a:pPr lvl="2"/>
            <a:r>
              <a:rPr lang="en-US" dirty="0"/>
              <a:t>Detail</a:t>
            </a:r>
          </a:p>
          <a:p>
            <a:pPr lvl="3"/>
            <a:r>
              <a:rPr lang="en-US" dirty="0"/>
              <a:t>Detail</a:t>
            </a:r>
          </a:p>
          <a:p>
            <a:pPr lvl="4"/>
            <a:r>
              <a:rPr lang="en-US" dirty="0"/>
              <a:t>Detail</a:t>
            </a:r>
          </a:p>
          <a:p>
            <a:pPr lvl="2"/>
            <a:endParaRPr lang="en-US" dirty="0"/>
          </a:p>
        </p:txBody>
      </p:sp>
      <p:sp>
        <p:nvSpPr>
          <p:cNvPr id="22" name="Footer Placeholder 21" title="Name of department, division, team, unit">
            <a:extLst>
              <a:ext uri="{FF2B5EF4-FFF2-40B4-BE49-F238E27FC236}">
                <a16:creationId xmlns:a16="http://schemas.microsoft.com/office/drawing/2014/main" id="{00DE4C75-8361-564B-BC8D-371C221099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5184" y="4661298"/>
            <a:ext cx="4309965" cy="27432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 b="1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of Orthopaedic Surgery</a:t>
            </a:r>
            <a:endParaRPr lang="en-US" b="1" dirty="0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36D7D0E3-AD13-2741-AB86-DF599B06A9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6349" y="4661298"/>
            <a:ext cx="50292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accen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defRPr>
            </a:lvl1pPr>
          </a:lstStyle>
          <a:p>
            <a:pPr algn="r"/>
            <a:fld id="{EE7355D6-6BA5-4920-A2EF-F4F527E42B6D}" type="slidenum">
              <a:rPr lang="en-US" smtClean="0"/>
              <a:pPr algn="r"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800" r:id="rId2"/>
    <p:sldLayoutId id="2147483801" r:id="rId3"/>
    <p:sldLayoutId id="2147483752" r:id="rId4"/>
    <p:sldLayoutId id="2147483787" r:id="rId5"/>
    <p:sldLayoutId id="2147483786" r:id="rId6"/>
    <p:sldLayoutId id="2147483794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5" r:id="rId14"/>
    <p:sldLayoutId id="2147483796" r:id="rId15"/>
    <p:sldLayoutId id="2147483797" r:id="rId16"/>
    <p:sldLayoutId id="2147483799" r:id="rId17"/>
  </p:sldLayoutIdLst>
  <p:hf hdr="0" dt="0"/>
  <p:txStyles>
    <p:titleStyle>
      <a:lvl1pPr algn="l" defTabSz="685646" rtl="0" eaLnBrk="1" latinLnBrk="0" hangingPunct="1">
        <a:lnSpc>
          <a:spcPct val="100000"/>
        </a:lnSpc>
        <a:spcBef>
          <a:spcPct val="0"/>
        </a:spcBef>
        <a:buNone/>
        <a:defRPr lang="en-US" sz="2400" b="1" i="0" kern="1200" spc="50" baseline="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</p:titleStyle>
    <p:bodyStyle>
      <a:lvl1pPr marL="0" indent="0" algn="l" defTabSz="68564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lang="en-US" sz="1600" b="1" i="0" kern="1200" spc="19" baseline="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269" indent="-171446" algn="l" defTabSz="68564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en-US" sz="1600" b="0" i="0" kern="1200" spc="19" baseline="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092" indent="-171446" algn="l" defTabSz="685646" rtl="0" eaLnBrk="1" latinLnBrk="0" hangingPunct="1">
        <a:lnSpc>
          <a:spcPct val="90000"/>
        </a:lnSpc>
        <a:spcBef>
          <a:spcPts val="375"/>
        </a:spcBef>
        <a:buFont typeface=".AppleSystemUIFont"/>
        <a:buChar char="-"/>
        <a:defRPr lang="en-US" sz="1600" b="0" i="0" kern="1200" spc="19" baseline="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99915" indent="-171446" algn="l" defTabSz="685646" rtl="0" eaLnBrk="1" latinLnBrk="0" hangingPunct="1">
        <a:lnSpc>
          <a:spcPct val="90000"/>
        </a:lnSpc>
        <a:spcBef>
          <a:spcPts val="375"/>
        </a:spcBef>
        <a:buFont typeface="Wingdings" pitchFamily="2" charset="2"/>
        <a:buChar char="§"/>
        <a:defRPr lang="en-US" sz="1200" b="0" i="0" kern="1200" spc="19" baseline="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71292" indent="0" algn="l" defTabSz="68564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lang="en-US" sz="900" b="0" i="0" kern="1200" dirty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526" indent="-171412" algn="l" defTabSz="68564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349" indent="-171412" algn="l" defTabSz="68564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72" indent="-171412" algn="l" defTabSz="68564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95" indent="-171412" algn="l" defTabSz="68564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4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24" algn="l" defTabSz="68564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46" algn="l" defTabSz="68564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69" algn="l" defTabSz="68564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92" algn="l" defTabSz="68564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15" algn="l" defTabSz="68564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937" algn="l" defTabSz="68564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60" algn="l" defTabSz="68564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84" algn="l" defTabSz="68564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02DF2-3A67-9D49-96F9-02206CF85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2ADF93-8E3B-354A-8E8B-E7328FF92A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5FDFB14-7291-CC42-89BD-1ABBCBAABBB7}"/>
              </a:ext>
            </a:extLst>
          </p:cNvPr>
          <p:cNvSpPr txBox="1">
            <a:spLocks/>
          </p:cNvSpPr>
          <p:nvPr/>
        </p:nvSpPr>
        <p:spPr>
          <a:xfrm>
            <a:off x="252480" y="4570819"/>
            <a:ext cx="3252551" cy="28109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685646" rtl="0" eaLnBrk="1" latinLnBrk="0" hangingPunct="1">
              <a:defRPr sz="1100" b="1" kern="1200" cap="none" spc="38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82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646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469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292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115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937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760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84" algn="l" defTabSz="685646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Department of </a:t>
            </a:r>
            <a:r>
              <a:rPr lang="en-US" sz="1400" dirty="0" err="1"/>
              <a:t>Orthopaedic</a:t>
            </a:r>
            <a:r>
              <a:rPr lang="en-US" sz="1400" dirty="0"/>
              <a:t> Surgery</a:t>
            </a:r>
          </a:p>
        </p:txBody>
      </p:sp>
    </p:spTree>
    <p:extLst>
      <p:ext uri="{BB962C8B-B14F-4D97-AF65-F5344CB8AC3E}">
        <p14:creationId xmlns:p14="http://schemas.microsoft.com/office/powerpoint/2010/main" val="22690822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8B14A46-318F-A14B-B204-CEF79EA091A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06D075-F489-5B48-B061-F2844DDE27D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10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17871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FF58D85-7618-F140-AACC-D098472E37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DEE66E-6D4F-2940-B500-1872A636180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2A63AD-CD71-9647-98C4-7EFF7D173B4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11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96772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3A010-1701-D74C-A8E8-E70904922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D6075-443D-5345-A49D-6B0D479B5B0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5EBCD1-1F9C-EB47-B32D-FC10BDDB412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E28253-8F8D-9C47-AA25-D895E18BC6A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12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06010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808D5-4EBE-6F43-A2C7-4568E6B30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7E7A51-0450-AC42-88D4-80C74A5273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433EB2-6DED-894D-A250-DFCDE700D2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438DDA-6EED-E740-B0D6-6F6B374F54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3A80035-9272-FF4D-897E-8CA6BA63BB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C14549-1E5B-E146-B9BD-263A5A4CAAE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13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36107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96468-4A82-BE40-94E3-15D0085D8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2E52A4-EDE0-894B-94B2-17EB497CA5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A38ADB-655C-3449-BC90-7CC41DCD297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92F5B52-9878-B043-8BD9-B3AAEF074F7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C5277C-880B-7E43-A950-3758BEEB252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28DD3DE-A06D-6C40-8E7F-2E08273F00E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E389AA-D33D-1D44-BCA0-E0E8B49B1FA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1A31AC-5075-BC45-9692-77FEC74E1CA4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14</a:t>
            </a:fld>
            <a:endParaRPr lang="en-US" sz="12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873BC3F-4C81-5A4B-B5D4-825C936DC54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727DFB8-1FF4-EA46-A145-57ECDB66C94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9A94B0E-9788-8144-B549-E1C48DD48A9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8951051-7CC3-764F-A970-CE2CEB8C29A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4AF76B-6062-2E4C-ADF7-5B567FB4AE4D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9B0DDEE-F06B-C84F-9571-127CF75F741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1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15260-9F30-7845-98EA-07BA7F09F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D22E6-94DE-8643-B91F-6C51EBE3DE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B9A0A8-03AE-B54E-A4A7-4B5510A197D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15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99288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B6C864-1543-2643-B232-8C1D8F315F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EE7355D6-6BA5-4920-A2EF-F4F527E42B6D}" type="slidenum">
              <a:rPr lang="en-US" smtClean="0"/>
              <a:pPr algn="r"/>
              <a:t>16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35555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61117-21CB-8042-AEE1-85C793647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74271-92CC-9342-9757-2685E9A6B1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A911EF-C747-7B45-ADEB-8A37CD51D95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EE7355D6-6BA5-4920-A2EF-F4F527E42B6D}" type="slidenum">
              <a:rPr lang="en-US" smtClean="0"/>
              <a:pPr algn="r"/>
              <a:t>2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44191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5B223-E5D4-5441-973A-02EAA5129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2ED12F-C682-2141-B8EF-63E2477AC9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EE7355D6-6BA5-4920-A2EF-F4F527E42B6D}" type="slidenum">
              <a:rPr lang="en-US" smtClean="0"/>
              <a:pPr algn="r"/>
              <a:t>3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0811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4D5B9-55A2-6941-9562-CBEF2B6AB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01BD1-E5C1-6347-B0B8-E137DD9C6D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19AC0583-7820-644E-A872-DEB412CAB656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A1DB48-C249-6B44-ACA5-FE59B1D87A3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4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70447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DB43B-6849-4946-BDC5-168093B7B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AA1658-316B-8F47-B9F7-BFB13D897D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506E1D7-5E00-CF49-8AF9-4B571E1928D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CECB32-6DA8-D549-A14F-23B8F0471DC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r"/>
            <a:fld id="{EE7355D6-6BA5-4920-A2EF-F4F527E42B6D}" type="slidenum">
              <a:rPr lang="en-US" smtClean="0"/>
              <a:pPr algn="r"/>
              <a:t>5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85291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86CB3-4273-BA4E-983E-355E18B21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53E09B-A38C-4244-AF91-F3CED1071DA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0695A-4E91-994F-B0C3-205FABA7B5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207795C-8E52-2743-8B94-E03DF18C6FB0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367C36-1E90-0F47-AC51-238424E4A4AF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FC373F9-7895-3644-A1F7-B2FE5B960B6A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ABA3642-A314-4B4F-B670-121733A8813F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6</a:t>
            </a:fld>
            <a:endParaRPr lang="en-US" sz="12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BF63609-1AE9-2A49-AB6C-6D02102D6A1E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5B07B1-A67E-2943-A2AD-82500994B18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78CEC94-486F-454E-BE6A-DA614C435D1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878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D313A-5254-B246-A95D-D724F6032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3EE4F7-AB05-9145-825C-0655590C3B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78A2C898-67E1-2141-829A-9DD63306E336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/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BAC0B8-DB7E-3940-A358-C8024948613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7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27650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C42FE-7F13-2344-84CF-6B6DB57DF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34C860-8463-2F4A-B3B1-519D6440DA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C5D1028D-7D5E-3D42-9948-48DEB35ED46F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/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861647-7592-E043-B76A-3FE44066984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8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01215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7686A-4324-D142-B44C-2B11CDA73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9C9211-D282-1B4F-B1C3-8C2C6E89FC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B0D89598-A01F-DD4C-BA17-73E44A43C497}"/>
              </a:ext>
            </a:extLst>
          </p:cNvPr>
          <p:cNvSpPr>
            <a:spLocks noGrp="1"/>
          </p:cNvSpPr>
          <p:nvPr>
            <p:ph type="dgm" sz="quarter" idx="12"/>
          </p:nvPr>
        </p:nvSpPr>
        <p:spPr/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F5BBBF-10DD-944F-93D2-63E1A27DD34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r"/>
            <a:fld id="{1B840FF6-E8D8-114B-A197-6BDA5DAC0194}" type="slidenum">
              <a:rPr lang="en-US" smtClean="0"/>
              <a:pPr algn="r"/>
              <a:t>9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65982695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Dark 16x9">
  <a:themeElements>
    <a:clrScheme name="UABMedicine Dark Color Theme">
      <a:dk1>
        <a:srgbClr val="FFFFFF"/>
      </a:dk1>
      <a:lt1>
        <a:srgbClr val="407642"/>
      </a:lt1>
      <a:dk2>
        <a:srgbClr val="F9F9F6"/>
      </a:dk2>
      <a:lt2>
        <a:srgbClr val="000000"/>
      </a:lt2>
      <a:accent1>
        <a:srgbClr val="78BF43"/>
      </a:accent1>
      <a:accent2>
        <a:srgbClr val="3F7541"/>
      </a:accent2>
      <a:accent3>
        <a:srgbClr val="2AA6B1"/>
      </a:accent3>
      <a:accent4>
        <a:srgbClr val="FCB916"/>
      </a:accent4>
      <a:accent5>
        <a:srgbClr val="009FDB"/>
      </a:accent5>
      <a:accent6>
        <a:srgbClr val="FF7E20"/>
      </a:accent6>
      <a:hlink>
        <a:srgbClr val="FDFFFD"/>
      </a:hlink>
      <a:folHlink>
        <a:srgbClr val="FDFFFD"/>
      </a:folHlink>
    </a:clrScheme>
    <a:fontScheme name="Franklin Franklin">
      <a:majorFont>
        <a:latin typeface="Franklin Gothic Medium Cond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UAB Medicine Dark Template v2" id="{C92A7A9E-9134-EC49-B1E2-B54291E4561C}" vid="{CF8A47AB-2884-9B4D-9C77-1CA349A3F5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UAB Medicine Dark Template 16x9 PC</Template>
  <TotalTime>5659</TotalTime>
  <Words>20</Words>
  <Application>Microsoft Macintosh PowerPoint</Application>
  <PresentationFormat>On-screen Show (16:9)</PresentationFormat>
  <Paragraphs>17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.AppleSystemUIFont</vt:lpstr>
      <vt:lpstr>Arial</vt:lpstr>
      <vt:lpstr>Calibri</vt:lpstr>
      <vt:lpstr>Calibri Light</vt:lpstr>
      <vt:lpstr>Franklin Gothic Book</vt:lpstr>
      <vt:lpstr>Helvetica Neue</vt:lpstr>
      <vt:lpstr>Wingdings</vt:lpstr>
      <vt:lpstr>Master Dark 16x9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UAB Health System</Company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Maelynn Cheung</dc:creator>
  <cp:lastModifiedBy>Microsoft Office User</cp:lastModifiedBy>
  <cp:revision>38</cp:revision>
  <dcterms:created xsi:type="dcterms:W3CDTF">2018-06-01T17:47:25Z</dcterms:created>
  <dcterms:modified xsi:type="dcterms:W3CDTF">2020-12-14T19:00:19Z</dcterms:modified>
</cp:coreProperties>
</file>