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231"/>
  </p:normalViewPr>
  <p:slideViewPr>
    <p:cSldViewPr snapToGrid="0" snapToObjects="1">
      <p:cViewPr varScale="1">
        <p:scale>
          <a:sx n="74" d="100"/>
          <a:sy n="74" d="100"/>
        </p:scale>
        <p:origin x="14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05B18-8466-1C4D-A23F-BE927D36A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A92100-F6F8-0342-9D16-C1DE67725E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FBA29-2169-524F-97C0-8DC1D7022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DECE-52C1-5344-A420-FCFC940A23F4}" type="datetimeFigureOut">
              <a:rPr lang="en-US" smtClean="0"/>
              <a:t>6/25/20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076FB-6005-D64C-9170-96DD3ADE5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A5F66-F303-884E-973B-490E63313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4487-665F-C24C-BA4F-11E653AC6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8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57364-BE20-944F-8A8E-0782EBD7D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DFF9F8-99E2-044A-855B-F2FE1F40A7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1BD22-3CFF-4345-8972-084103CFD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DECE-52C1-5344-A420-FCFC940A23F4}" type="datetimeFigureOut">
              <a:rPr lang="en-US" smtClean="0"/>
              <a:t>6/25/20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93734-989A-A248-96F1-091E2B794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43FB3-1CE1-7B44-A46C-F81167B39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4487-665F-C24C-BA4F-11E653AC6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4ED5-0D1B-2C49-93FB-2F1C631ED4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7E7445-3408-8547-9783-CCEFB31B2E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F034D-7FD7-7B48-810D-26019A0FA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DECE-52C1-5344-A420-FCFC940A23F4}" type="datetimeFigureOut">
              <a:rPr lang="en-US" smtClean="0"/>
              <a:t>6/25/20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26CA1-7742-DD44-A19E-4F640A1A6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B74D6-5DB3-E947-AFC1-0986C02D9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4487-665F-C24C-BA4F-11E653AC6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544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91483-3CFF-D74E-82D2-B37A96434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FB0F9-1772-B744-83DB-532C3FC69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394F5-6DEA-E447-8BD4-669141FE7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DECE-52C1-5344-A420-FCFC940A23F4}" type="datetimeFigureOut">
              <a:rPr lang="en-US" smtClean="0"/>
              <a:t>6/25/20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71BE1-580D-8349-9088-6AFF2A80C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43CC3-D44E-014E-A35E-63774A615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4487-665F-C24C-BA4F-11E653AC6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93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47DE-043F-9D4B-8E89-B4C08761D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56B0A-1EEA-A244-A5B2-871DECD46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081A0-83DE-854E-8C09-EC3E2C963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DECE-52C1-5344-A420-FCFC940A23F4}" type="datetimeFigureOut">
              <a:rPr lang="en-US" smtClean="0"/>
              <a:t>6/25/20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0DF62-36F5-254B-9482-8CC13DC97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B11D1-4C9F-CA4C-906C-490844296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4487-665F-C24C-BA4F-11E653AC6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52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65D1E-65F3-9C49-B94A-77C365B4E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21EC8-7E3C-8245-80C5-A0A934E065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72BF4B-95B9-BD4B-96D2-222FF38EF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4721A-D912-444A-8908-C4DF4BBAB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DECE-52C1-5344-A420-FCFC940A23F4}" type="datetimeFigureOut">
              <a:rPr lang="en-US" smtClean="0"/>
              <a:t>6/25/20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B5DDEA-03EE-8147-BB4C-CA8D9FA02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59B9A-4875-5D44-B30B-B54A957F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4487-665F-C24C-BA4F-11E653AC6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0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ABB94-4E19-8341-B489-D225D42FF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627455-B8C1-ED4B-B9B2-FA2ED66DB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45EAC8-9D58-3441-BFC2-BAC874C60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5C86F-6E75-A343-A00B-20E081569B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7EA173-EE65-B74E-8EDC-D115A9DB96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F12E54-E2D7-514C-8B98-087485E74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DECE-52C1-5344-A420-FCFC940A23F4}" type="datetimeFigureOut">
              <a:rPr lang="en-US" smtClean="0"/>
              <a:t>6/25/20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74E434-FC77-1749-BFB5-7259C1D9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BE6D3C-065D-8943-8AD1-171449D5C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4487-665F-C24C-BA4F-11E653AC6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66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8E094-A7B4-C84F-A894-981A40EB3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2002F-C914-8F49-8F5C-BA760FFDE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DECE-52C1-5344-A420-FCFC940A23F4}" type="datetimeFigureOut">
              <a:rPr lang="en-US" smtClean="0"/>
              <a:t>6/25/20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71B73D-7ED7-B245-8707-601223728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C4375F-7060-004A-A1EF-2D2F1B08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4487-665F-C24C-BA4F-11E653AC6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1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29C782-71F3-F544-B7D3-571913484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DECE-52C1-5344-A420-FCFC940A23F4}" type="datetimeFigureOut">
              <a:rPr lang="en-US" smtClean="0"/>
              <a:t>6/25/20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0D618D-A46F-1D4A-BF4A-FA7C9F3FA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C7427B-C657-0848-A60A-92C7A6C25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4487-665F-C24C-BA4F-11E653AC6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8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0334B-1C53-FA46-83FE-A49706E56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BB172-02A3-5C44-8DBC-94A3EE195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E9F436-598A-3548-92CB-A41FB3A4F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9C50B8-C7CF-F649-BE75-F0991974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DECE-52C1-5344-A420-FCFC940A23F4}" type="datetimeFigureOut">
              <a:rPr lang="en-US" smtClean="0"/>
              <a:t>6/25/20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3760F-EC5F-9C41-8672-EED7F3CAE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45742-582F-FE45-8865-AC2DC07F0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4487-665F-C24C-BA4F-11E653AC6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21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3404A-4001-EC4B-B9C7-A725E7D49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E937AF-A7F7-D447-B8DD-6C915CF4F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E14E6B-A303-7549-8751-DD528F6E6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13C34C-1BE8-CF43-B48C-2E4565584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DECE-52C1-5344-A420-FCFC940A23F4}" type="datetimeFigureOut">
              <a:rPr lang="en-US" smtClean="0"/>
              <a:t>6/25/20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B16309-D1CF-5E49-ADA0-5FD9AC6E8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4B76D6-11BB-E846-8DFA-0E365797B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4487-665F-C24C-BA4F-11E653AC6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7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3F56A7-DED8-E84C-9CFD-0D6C9945E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9C528F-9C94-8F48-80E2-E705121EF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5CE61-BAEB-D842-9E11-95A6E365F6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9DECE-52C1-5344-A420-FCFC940A23F4}" type="datetimeFigureOut">
              <a:rPr lang="en-US" smtClean="0"/>
              <a:t>6/25/20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FE677-59D3-3142-A2E7-BFE4F64EC2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5BA21-E4A9-884F-AEC3-1CB7F66C08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44487-665F-C24C-BA4F-11E653AC6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5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AC5BEC0-A4AD-9042-A7E3-D1A539F7C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947" y="-30194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How to Rename yourself in Zoom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EFC5141-4895-1A4D-AA8E-8E4B0158A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63" y="2487623"/>
            <a:ext cx="4339991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Click </a:t>
            </a:r>
            <a:r>
              <a:rPr lang="en-US" sz="4000" b="1" dirty="0"/>
              <a:t>Participants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Click </a:t>
            </a:r>
            <a:r>
              <a:rPr lang="en-US" sz="4000" b="1" dirty="0"/>
              <a:t>your 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Click </a:t>
            </a:r>
            <a:r>
              <a:rPr lang="en-US" sz="4000" b="1" dirty="0"/>
              <a:t>Rename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 Edit and Save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4AC9BD-A125-F249-B068-D8443A9697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9554" y="1657660"/>
            <a:ext cx="2851259" cy="50658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48E146A-406D-BF41-93ED-F0877B578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0893" y="1671737"/>
            <a:ext cx="3730008" cy="511900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E972036A-3DEE-804B-BD6A-341591F1062B}"/>
              </a:ext>
            </a:extLst>
          </p:cNvPr>
          <p:cNvSpPr txBox="1">
            <a:spLocks/>
          </p:cNvSpPr>
          <p:nvPr/>
        </p:nvSpPr>
        <p:spPr>
          <a:xfrm>
            <a:off x="4719554" y="1008692"/>
            <a:ext cx="2936837" cy="663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/>
              <a:t>Mobile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335E3154-1723-1249-89AE-A7EDC2985ED1}"/>
              </a:ext>
            </a:extLst>
          </p:cNvPr>
          <p:cNvSpPr txBox="1">
            <a:spLocks/>
          </p:cNvSpPr>
          <p:nvPr/>
        </p:nvSpPr>
        <p:spPr>
          <a:xfrm>
            <a:off x="8359900" y="1008692"/>
            <a:ext cx="2851259" cy="663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/>
              <a:t>Desktop</a:t>
            </a:r>
          </a:p>
        </p:txBody>
      </p:sp>
    </p:spTree>
    <p:extLst>
      <p:ext uri="{BB962C8B-B14F-4D97-AF65-F5344CB8AC3E}">
        <p14:creationId xmlns:p14="http://schemas.microsoft.com/office/powerpoint/2010/main" val="574419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F9D8FE85C4840BE4F12033D44C183" ma:contentTypeVersion="14" ma:contentTypeDescription="Create a new document." ma:contentTypeScope="" ma:versionID="c8566965dd55dce0e36ab41e96151703">
  <xsd:schema xmlns:xsd="http://www.w3.org/2001/XMLSchema" xmlns:xs="http://www.w3.org/2001/XMLSchema" xmlns:p="http://schemas.microsoft.com/office/2006/metadata/properties" xmlns:ns2="d8a2d096-9499-43a4-8646-94b09fd85b0a" xmlns:ns3="dc337468-adc8-447c-8e52-ef5e15106bc6" targetNamespace="http://schemas.microsoft.com/office/2006/metadata/properties" ma:root="true" ma:fieldsID="958719974f575001ae96f88d4e304e84" ns2:_="" ns3:_="">
    <xsd:import namespace="d8a2d096-9499-43a4-8646-94b09fd85b0a"/>
    <xsd:import namespace="dc337468-adc8-447c-8e52-ef5e15106b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Resource_x0020_Type" minOccurs="0"/>
                <xsd:element ref="ns3:Academic_x0020_Technology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a2d096-9499-43a4-8646-94b09fd85b0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37468-adc8-447c-8e52-ef5e15106b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Resource_x0020_Type" ma:index="14" nillable="true" ma:displayName="Resource Type" ma:description="Choose what type of file this is." ma:internalName="Resource_x0020_Type">
      <xsd:simpleType>
        <xsd:restriction base="dms:Choice">
          <xsd:enumeration value="Guide"/>
          <xsd:enumeration value="Guide (Draft)"/>
          <xsd:enumeration value="KB"/>
          <xsd:enumeration value="Screenshot"/>
          <xsd:enumeration value="Meeting Notes"/>
          <xsd:enumeration value="Presentation"/>
          <xsd:enumeration value="Handout"/>
        </xsd:restriction>
      </xsd:simpleType>
    </xsd:element>
    <xsd:element name="Academic_x0020_Technology" ma:index="15" nillable="true" ma:displayName="Academic Technology" ma:internalName="Academic_x0020_Technology">
      <xsd:simpleType>
        <xsd:restriction base="dms:Choice">
          <xsd:enumeration value="Access eTextbooks"/>
          <xsd:enumeration value="Canvas"/>
          <xsd:enumeration value="CATME"/>
          <xsd:enumeration value="Cengage Learning"/>
          <xsd:enumeration value="Citrix GTM/GTT"/>
          <xsd:enumeration value="Faculty Enlight"/>
          <xsd:enumeration value="GoReact"/>
          <xsd:enumeration value="i&gt;Clicker"/>
          <xsd:enumeration value="Kaltura"/>
          <xsd:enumeration value="McGraw-Hill Connect"/>
          <xsd:enumeration value="NBC Learn"/>
          <xsd:enumeration value="Pearson"/>
          <xsd:enumeration value="Poll Everywhere"/>
          <xsd:enumeration value="ProctorU"/>
          <xsd:enumeration value="Respondus"/>
          <xsd:enumeration value="Taskstream"/>
          <xsd:enumeration value="Turnitin"/>
          <xsd:enumeration value="WileyPlus"/>
          <xsd:enumeration value="Zoom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ademic_x0020_Technology xmlns="dc337468-adc8-447c-8e52-ef5e15106bc6" xsi:nil="true"/>
    <Resource_x0020_Type xmlns="dc337468-adc8-447c-8e52-ef5e15106bc6" xsi:nil="true"/>
  </documentManagement>
</p:properties>
</file>

<file path=customXml/itemProps1.xml><?xml version="1.0" encoding="utf-8"?>
<ds:datastoreItem xmlns:ds="http://schemas.openxmlformats.org/officeDocument/2006/customXml" ds:itemID="{3AB82C1A-8F96-4CF7-8452-84D02BBB1455}"/>
</file>

<file path=customXml/itemProps2.xml><?xml version="1.0" encoding="utf-8"?>
<ds:datastoreItem xmlns:ds="http://schemas.openxmlformats.org/officeDocument/2006/customXml" ds:itemID="{4D78834D-917A-4F6C-9DBB-945BBA4650DF}"/>
</file>

<file path=customXml/itemProps3.xml><?xml version="1.0" encoding="utf-8"?>
<ds:datastoreItem xmlns:ds="http://schemas.openxmlformats.org/officeDocument/2006/customXml" ds:itemID="{B0D3F21C-1A4A-4C9B-8A6F-4162F233D933}"/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19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How to Rename yourself in Zoom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Rename yourself in Zoom</dc:title>
  <dc:creator>Watson, Jerad Matthew</dc:creator>
  <cp:lastModifiedBy>Watson, Jerad Matthew</cp:lastModifiedBy>
  <cp:revision>4</cp:revision>
  <dcterms:created xsi:type="dcterms:W3CDTF">2020-06-25T12:37:44Z</dcterms:created>
  <dcterms:modified xsi:type="dcterms:W3CDTF">2020-06-25T13:27:56Z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0x010100A39F9D8FE85C4840BE4F12033D44C183</vt:lpwstr>
  </property>
</Properties>
</file>