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51206400" cy="38404800"/>
  <p:notesSz cx="6858000" cy="9144000"/>
  <p:defaultTextStyle>
    <a:defPPr>
      <a:defRPr lang="en-US"/>
    </a:defPPr>
    <a:lvl1pPr marL="0" algn="l" defTabSz="5118362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59175" algn="l" defTabSz="5118362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18362" algn="l" defTabSz="5118362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677537" algn="l" defTabSz="5118362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36723" algn="l" defTabSz="5118362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795893" algn="l" defTabSz="5118362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355085" algn="l" defTabSz="5118362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14255" algn="l" defTabSz="5118362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473447" algn="l" defTabSz="5118362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72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08" autoAdjust="0"/>
    <p:restoredTop sz="94555" autoAdjust="0"/>
  </p:normalViewPr>
  <p:slideViewPr>
    <p:cSldViewPr>
      <p:cViewPr varScale="1">
        <p:scale>
          <a:sx n="28" d="100"/>
          <a:sy n="28" d="100"/>
        </p:scale>
        <p:origin x="1104" y="248"/>
      </p:cViewPr>
      <p:guideLst>
        <p:guide orient="horz" pos="19872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BCE016-8D3F-4963-BB79-0B4253DF9C6F}" type="datetimeFigureOut">
              <a:rPr lang="en-US" smtClean="0"/>
              <a:t>5/14/19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56B32-9D93-45B0-8DA5-D0DBAEDD0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566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118362" rtl="0" eaLnBrk="1" latinLnBrk="0" hangingPunct="1">
      <a:defRPr sz="6700" kern="1200">
        <a:solidFill>
          <a:schemeClr val="tx1"/>
        </a:solidFill>
        <a:latin typeface="+mn-lt"/>
        <a:ea typeface="+mn-ea"/>
        <a:cs typeface="+mn-cs"/>
      </a:defRPr>
    </a:lvl1pPr>
    <a:lvl2pPr marL="2559175" algn="l" defTabSz="5118362" rtl="0" eaLnBrk="1" latinLnBrk="0" hangingPunct="1">
      <a:defRPr sz="6700" kern="1200">
        <a:solidFill>
          <a:schemeClr val="tx1"/>
        </a:solidFill>
        <a:latin typeface="+mn-lt"/>
        <a:ea typeface="+mn-ea"/>
        <a:cs typeface="+mn-cs"/>
      </a:defRPr>
    </a:lvl2pPr>
    <a:lvl3pPr marL="5118362" algn="l" defTabSz="5118362" rtl="0" eaLnBrk="1" latinLnBrk="0" hangingPunct="1">
      <a:defRPr sz="6700" kern="1200">
        <a:solidFill>
          <a:schemeClr val="tx1"/>
        </a:solidFill>
        <a:latin typeface="+mn-lt"/>
        <a:ea typeface="+mn-ea"/>
        <a:cs typeface="+mn-cs"/>
      </a:defRPr>
    </a:lvl3pPr>
    <a:lvl4pPr marL="7677537" algn="l" defTabSz="5118362" rtl="0" eaLnBrk="1" latinLnBrk="0" hangingPunct="1">
      <a:defRPr sz="6700" kern="1200">
        <a:solidFill>
          <a:schemeClr val="tx1"/>
        </a:solidFill>
        <a:latin typeface="+mn-lt"/>
        <a:ea typeface="+mn-ea"/>
        <a:cs typeface="+mn-cs"/>
      </a:defRPr>
    </a:lvl4pPr>
    <a:lvl5pPr marL="10236723" algn="l" defTabSz="5118362" rtl="0" eaLnBrk="1" latinLnBrk="0" hangingPunct="1">
      <a:defRPr sz="6700" kern="1200">
        <a:solidFill>
          <a:schemeClr val="tx1"/>
        </a:solidFill>
        <a:latin typeface="+mn-lt"/>
        <a:ea typeface="+mn-ea"/>
        <a:cs typeface="+mn-cs"/>
      </a:defRPr>
    </a:lvl5pPr>
    <a:lvl6pPr marL="12795893" algn="l" defTabSz="5118362" rtl="0" eaLnBrk="1" latinLnBrk="0" hangingPunct="1">
      <a:defRPr sz="6700" kern="1200">
        <a:solidFill>
          <a:schemeClr val="tx1"/>
        </a:solidFill>
        <a:latin typeface="+mn-lt"/>
        <a:ea typeface="+mn-ea"/>
        <a:cs typeface="+mn-cs"/>
      </a:defRPr>
    </a:lvl6pPr>
    <a:lvl7pPr marL="15355085" algn="l" defTabSz="5118362" rtl="0" eaLnBrk="1" latinLnBrk="0" hangingPunct="1">
      <a:defRPr sz="6700" kern="1200">
        <a:solidFill>
          <a:schemeClr val="tx1"/>
        </a:solidFill>
        <a:latin typeface="+mn-lt"/>
        <a:ea typeface="+mn-ea"/>
        <a:cs typeface="+mn-cs"/>
      </a:defRPr>
    </a:lvl7pPr>
    <a:lvl8pPr marL="17914255" algn="l" defTabSz="5118362" rtl="0" eaLnBrk="1" latinLnBrk="0" hangingPunct="1">
      <a:defRPr sz="6700" kern="1200">
        <a:solidFill>
          <a:schemeClr val="tx1"/>
        </a:solidFill>
        <a:latin typeface="+mn-lt"/>
        <a:ea typeface="+mn-ea"/>
        <a:cs typeface="+mn-cs"/>
      </a:defRPr>
    </a:lvl8pPr>
    <a:lvl9pPr marL="20473447" algn="l" defTabSz="5118362" rtl="0" eaLnBrk="1" latinLnBrk="0" hangingPunct="1">
      <a:defRPr sz="6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Placeholder 2">
            <a:extLst>
              <a:ext uri="{FF2B5EF4-FFF2-40B4-BE49-F238E27FC236}">
                <a16:creationId xmlns:a16="http://schemas.microsoft.com/office/drawing/2014/main" id="{FFFD93B0-F0C2-8643-999F-9F4AE1E23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0" y="288271"/>
            <a:ext cx="38100000" cy="16929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Poster Title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D645B5C-A5A6-1A48-8CC8-73545749797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3886200" y="2209800"/>
            <a:ext cx="33528000" cy="1143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720" b="1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Author Name(s)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763A6-A726-724D-B6FA-F2B3CA6643F4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3886200" y="3581400"/>
            <a:ext cx="33528000" cy="106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720" b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Institution(s)</a:t>
            </a:r>
          </a:p>
        </p:txBody>
      </p:sp>
    </p:spTree>
    <p:extLst>
      <p:ext uri="{BB962C8B-B14F-4D97-AF65-F5344CB8AC3E}">
        <p14:creationId xmlns:p14="http://schemas.microsoft.com/office/powerpoint/2010/main" val="667863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9FD7092-B81D-5F4F-8743-446D6663E043}"/>
              </a:ext>
            </a:extLst>
          </p:cNvPr>
          <p:cNvSpPr/>
          <p:nvPr userDrawn="1"/>
        </p:nvSpPr>
        <p:spPr>
          <a:xfrm>
            <a:off x="0" y="6798"/>
            <a:ext cx="51206400" cy="4870002"/>
          </a:xfrm>
          <a:prstGeom prst="rect">
            <a:avLst/>
          </a:prstGeom>
          <a:solidFill>
            <a:srgbClr val="0894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6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01275B-811A-E243-BCB3-0D67F7525408}"/>
              </a:ext>
            </a:extLst>
          </p:cNvPr>
          <p:cNvSpPr/>
          <p:nvPr userDrawn="1"/>
        </p:nvSpPr>
        <p:spPr>
          <a:xfrm>
            <a:off x="0" y="4886653"/>
            <a:ext cx="51206400" cy="340295"/>
          </a:xfrm>
          <a:prstGeom prst="rect">
            <a:avLst/>
          </a:prstGeom>
          <a:solidFill>
            <a:srgbClr val="F7CA10"/>
          </a:solidFill>
          <a:ln>
            <a:solidFill>
              <a:srgbClr val="F7CA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6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B1CD2A27-A828-F34D-ACA9-C2B337EF5A9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0125982" y="616041"/>
            <a:ext cx="7397750" cy="586095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1E6EBE6-CD2F-C541-A060-3880C663B9A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5516" y="791660"/>
            <a:ext cx="5598484" cy="550971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179849D-40F1-8646-8F58-F3AB80A6F73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16546" y="5715000"/>
            <a:ext cx="9906000" cy="556260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93C80E2-F157-B641-BE1E-254BD2AD796D}"/>
              </a:ext>
            </a:extLst>
          </p:cNvPr>
          <p:cNvCxnSpPr/>
          <p:nvPr userDrawn="1"/>
        </p:nvCxnSpPr>
        <p:spPr>
          <a:xfrm flipV="1">
            <a:off x="16066915" y="36137485"/>
            <a:ext cx="0" cy="171801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8CAE905-E5C1-FD47-9973-8961B32DA88E}"/>
              </a:ext>
            </a:extLst>
          </p:cNvPr>
          <p:cNvCxnSpPr>
            <a:cxnSpLocks/>
          </p:cNvCxnSpPr>
          <p:nvPr userDrawn="1"/>
        </p:nvCxnSpPr>
        <p:spPr>
          <a:xfrm>
            <a:off x="1070252" y="35382609"/>
            <a:ext cx="49206926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63CE09F6-3027-6947-8A4B-71C6F6C67CF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614" y="35485295"/>
            <a:ext cx="2938586" cy="293858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20E71A9-CCB3-7045-A4A0-9CFDF70F123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7698" y="35382609"/>
            <a:ext cx="13875803" cy="3096644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CBB30D22-A69A-FD45-8FF3-B438AA0A7CA4}"/>
              </a:ext>
            </a:extLst>
          </p:cNvPr>
          <p:cNvSpPr txBox="1"/>
          <p:nvPr userDrawn="1"/>
        </p:nvSpPr>
        <p:spPr>
          <a:xfrm>
            <a:off x="16935689" y="35883881"/>
            <a:ext cx="6076711" cy="2225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20" dirty="0">
                <a:latin typeface="Helvetica" pitchFamily="2" charset="0"/>
              </a:rPr>
              <a:t>www.uab.edu/ccts</a:t>
            </a:r>
          </a:p>
          <a:p>
            <a:r>
              <a:rPr lang="en-US" sz="4620" dirty="0">
                <a:latin typeface="Helvetica" pitchFamily="2" charset="0"/>
              </a:rPr>
              <a:t>ccts@uab.edu </a:t>
            </a:r>
          </a:p>
          <a:p>
            <a:r>
              <a:rPr lang="en-US" sz="4620" dirty="0">
                <a:latin typeface="Helvetica" pitchFamily="2" charset="0"/>
                <a:cs typeface="Corbel"/>
              </a:rPr>
              <a:t>205.934.7442</a:t>
            </a:r>
            <a:endParaRPr lang="en-US" sz="4620" dirty="0">
              <a:latin typeface="Helvetica" pitchFamily="2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FE575C9-D51D-7546-B7A7-F4636B8C4B2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36016531"/>
            <a:ext cx="11257688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68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2189369" rtl="0" eaLnBrk="0" fontAlgn="base" hangingPunct="0">
        <a:spcBef>
          <a:spcPct val="0"/>
        </a:spcBef>
        <a:spcAft>
          <a:spcPct val="0"/>
        </a:spcAft>
        <a:defRPr sz="10920" b="1" kern="1200">
          <a:solidFill>
            <a:schemeClr val="bg1"/>
          </a:solidFill>
          <a:latin typeface="Helvetica" pitchFamily="2" charset="0"/>
          <a:ea typeface="MS PGothic" pitchFamily="34" charset="-128"/>
          <a:cs typeface="+mj-cs"/>
        </a:defRPr>
      </a:lvl1pPr>
      <a:lvl2pPr algn="ctr" defTabSz="2189369" rtl="0" eaLnBrk="0" fontAlgn="base" hangingPunct="0">
        <a:spcBef>
          <a:spcPct val="0"/>
        </a:spcBef>
        <a:spcAft>
          <a:spcPct val="0"/>
        </a:spcAft>
        <a:defRPr sz="21300">
          <a:solidFill>
            <a:schemeClr val="tx1"/>
          </a:solidFill>
          <a:latin typeface="Arial" charset="0"/>
          <a:ea typeface="MS PGothic" pitchFamily="34" charset="-128"/>
        </a:defRPr>
      </a:lvl2pPr>
      <a:lvl3pPr algn="ctr" defTabSz="2189369" rtl="0" eaLnBrk="0" fontAlgn="base" hangingPunct="0">
        <a:spcBef>
          <a:spcPct val="0"/>
        </a:spcBef>
        <a:spcAft>
          <a:spcPct val="0"/>
        </a:spcAft>
        <a:defRPr sz="21300">
          <a:solidFill>
            <a:schemeClr val="tx1"/>
          </a:solidFill>
          <a:latin typeface="Arial" charset="0"/>
          <a:ea typeface="MS PGothic" pitchFamily="34" charset="-128"/>
        </a:defRPr>
      </a:lvl3pPr>
      <a:lvl4pPr algn="ctr" defTabSz="2189369" rtl="0" eaLnBrk="0" fontAlgn="base" hangingPunct="0">
        <a:spcBef>
          <a:spcPct val="0"/>
        </a:spcBef>
        <a:spcAft>
          <a:spcPct val="0"/>
        </a:spcAft>
        <a:defRPr sz="21300">
          <a:solidFill>
            <a:schemeClr val="tx1"/>
          </a:solidFill>
          <a:latin typeface="Arial" charset="0"/>
          <a:ea typeface="MS PGothic" pitchFamily="34" charset="-128"/>
        </a:defRPr>
      </a:lvl4pPr>
      <a:lvl5pPr algn="ctr" defTabSz="2189369" rtl="0" eaLnBrk="0" fontAlgn="base" hangingPunct="0">
        <a:spcBef>
          <a:spcPct val="0"/>
        </a:spcBef>
        <a:spcAft>
          <a:spcPct val="0"/>
        </a:spcAft>
        <a:defRPr sz="21300">
          <a:solidFill>
            <a:schemeClr val="tx1"/>
          </a:solidFill>
          <a:latin typeface="Arial" charset="0"/>
          <a:ea typeface="MS PGothic" pitchFamily="34" charset="-128"/>
        </a:defRPr>
      </a:lvl5pPr>
      <a:lvl6pPr marL="799844" algn="ctr" defTabSz="2191233" rtl="0" fontAlgn="base">
        <a:spcBef>
          <a:spcPct val="0"/>
        </a:spcBef>
        <a:spcAft>
          <a:spcPct val="0"/>
        </a:spcAft>
        <a:defRPr sz="21300">
          <a:solidFill>
            <a:schemeClr val="tx1"/>
          </a:solidFill>
          <a:latin typeface="Arial" charset="0"/>
        </a:defRPr>
      </a:lvl6pPr>
      <a:lvl7pPr marL="1599683" algn="ctr" defTabSz="2191233" rtl="0" fontAlgn="base">
        <a:spcBef>
          <a:spcPct val="0"/>
        </a:spcBef>
        <a:spcAft>
          <a:spcPct val="0"/>
        </a:spcAft>
        <a:defRPr sz="21300">
          <a:solidFill>
            <a:schemeClr val="tx1"/>
          </a:solidFill>
          <a:latin typeface="Arial" charset="0"/>
        </a:defRPr>
      </a:lvl7pPr>
      <a:lvl8pPr marL="2399526" algn="ctr" defTabSz="2191233" rtl="0" fontAlgn="base">
        <a:spcBef>
          <a:spcPct val="0"/>
        </a:spcBef>
        <a:spcAft>
          <a:spcPct val="0"/>
        </a:spcAft>
        <a:defRPr sz="21300">
          <a:solidFill>
            <a:schemeClr val="tx1"/>
          </a:solidFill>
          <a:latin typeface="Arial" charset="0"/>
        </a:defRPr>
      </a:lvl8pPr>
      <a:lvl9pPr marL="3199365" algn="ctr" defTabSz="2191233" rtl="0" fontAlgn="base">
        <a:spcBef>
          <a:spcPct val="0"/>
        </a:spcBef>
        <a:spcAft>
          <a:spcPct val="0"/>
        </a:spcAft>
        <a:defRPr sz="21300">
          <a:solidFill>
            <a:schemeClr val="tx1"/>
          </a:solidFill>
          <a:latin typeface="Arial" charset="0"/>
        </a:defRPr>
      </a:lvl9pPr>
    </p:titleStyle>
    <p:bodyStyle>
      <a:lvl1pPr marL="1641602" indent="-1641602" algn="l" defTabSz="2189369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5700" kern="1200">
          <a:solidFill>
            <a:schemeClr val="tx1"/>
          </a:solidFill>
          <a:latin typeface="Arial"/>
          <a:ea typeface="MS PGothic" pitchFamily="34" charset="-128"/>
          <a:cs typeface="+mn-cs"/>
        </a:defRPr>
      </a:lvl1pPr>
      <a:lvl2pPr marL="3560470" indent="-1367725" algn="l" defTabSz="2189369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3500" kern="1200">
          <a:solidFill>
            <a:schemeClr val="tx1"/>
          </a:solidFill>
          <a:latin typeface="Arial"/>
          <a:ea typeface="MS PGothic" pitchFamily="34" charset="-128"/>
          <a:cs typeface="+mn-cs"/>
        </a:defRPr>
      </a:lvl2pPr>
      <a:lvl3pPr marL="5481029" indent="-1093836" algn="l" defTabSz="2189369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1800" kern="1200">
          <a:solidFill>
            <a:schemeClr val="tx1"/>
          </a:solidFill>
          <a:latin typeface="Arial"/>
          <a:ea typeface="MS PGothic" pitchFamily="34" charset="-128"/>
          <a:cs typeface="+mn-cs"/>
        </a:defRPr>
      </a:lvl3pPr>
      <a:lvl4pPr marL="7675465" indent="-1093836" algn="l" defTabSz="2189369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500" kern="1200">
          <a:solidFill>
            <a:schemeClr val="tx1"/>
          </a:solidFill>
          <a:latin typeface="Arial"/>
          <a:ea typeface="MS PGothic" pitchFamily="34" charset="-128"/>
          <a:cs typeface="+mn-cs"/>
        </a:defRPr>
      </a:lvl4pPr>
      <a:lvl5pPr marL="9868210" indent="-1093836" algn="l" defTabSz="2189369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500" kern="1200">
          <a:solidFill>
            <a:schemeClr val="tx1"/>
          </a:solidFill>
          <a:latin typeface="Arial"/>
          <a:ea typeface="MS PGothic" pitchFamily="34" charset="-128"/>
          <a:cs typeface="+mn-cs"/>
        </a:defRPr>
      </a:lvl5pPr>
      <a:lvl6pPr marL="12065934" indent="-1096905" algn="l" defTabSz="2193809" rtl="0" eaLnBrk="1" latinLnBrk="0" hangingPunct="1">
        <a:spcBef>
          <a:spcPct val="20000"/>
        </a:spcBef>
        <a:buFont typeface="Arial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259737" indent="-1096905" algn="l" defTabSz="2193809" rtl="0" eaLnBrk="1" latinLnBrk="0" hangingPunct="1">
        <a:spcBef>
          <a:spcPct val="20000"/>
        </a:spcBef>
        <a:buFont typeface="Arial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3547" indent="-1096905" algn="l" defTabSz="2193809" rtl="0" eaLnBrk="1" latinLnBrk="0" hangingPunct="1">
        <a:spcBef>
          <a:spcPct val="20000"/>
        </a:spcBef>
        <a:buFont typeface="Arial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647350" indent="-1096905" algn="l" defTabSz="2193809" rtl="0" eaLnBrk="1" latinLnBrk="0" hangingPunct="1">
        <a:spcBef>
          <a:spcPct val="20000"/>
        </a:spcBef>
        <a:buFont typeface="Arial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3809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193809" algn="l" defTabSz="2193809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2pPr>
      <a:lvl3pPr marL="4387613" algn="l" defTabSz="2193809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581416" algn="l" defTabSz="2193809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4pPr>
      <a:lvl5pPr marL="8775226" algn="l" defTabSz="2193809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5pPr>
      <a:lvl6pPr marL="10969035" algn="l" defTabSz="2193809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2839" algn="l" defTabSz="2193809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7pPr>
      <a:lvl8pPr marL="15356642" algn="l" defTabSz="2193809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0451" algn="l" defTabSz="2193809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E121D-B8ED-CA43-8072-F7E68BC1F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F1257-5DEA-E54B-9296-7823FFF2071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F6EC6D-DC7F-D747-B985-6AFD8CBD0A1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891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Calibri</vt:lpstr>
      <vt:lpstr>Corbel</vt:lpstr>
      <vt:lpstr>Helvetica</vt:lpstr>
      <vt:lpstr>Office Theme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Lambert,  Jean</dc:creator>
  <cp:lastModifiedBy>Hiden, Kate B</cp:lastModifiedBy>
  <cp:revision>109</cp:revision>
  <cp:lastPrinted>2018-08-07T18:56:27Z</cp:lastPrinted>
  <dcterms:created xsi:type="dcterms:W3CDTF">2011-09-30T17:06:10Z</dcterms:created>
  <dcterms:modified xsi:type="dcterms:W3CDTF">2019-05-14T15:18:36Z</dcterms:modified>
</cp:coreProperties>
</file>